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18" r:id="rId2"/>
    <p:sldId id="431" r:id="rId3"/>
    <p:sldId id="432" r:id="rId4"/>
    <p:sldId id="415" r:id="rId5"/>
    <p:sldId id="433" r:id="rId6"/>
    <p:sldId id="434" r:id="rId7"/>
    <p:sldId id="436" r:id="rId8"/>
    <p:sldId id="435" r:id="rId9"/>
    <p:sldId id="488" r:id="rId10"/>
    <p:sldId id="393" r:id="rId11"/>
    <p:sldId id="426" r:id="rId12"/>
    <p:sldId id="437" r:id="rId13"/>
    <p:sldId id="421" r:id="rId14"/>
  </p:sldIdLst>
  <p:sldSz cx="9144000" cy="6858000" type="screen4x3"/>
  <p:notesSz cx="6888163" cy="10018713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8C"/>
    <a:srgbClr val="17385E"/>
    <a:srgbClr val="004D86"/>
    <a:srgbClr val="25167A"/>
    <a:srgbClr val="CCECFF"/>
    <a:srgbClr val="EFF9FF"/>
    <a:srgbClr val="3C5FA6"/>
    <a:srgbClr val="000000"/>
    <a:srgbClr val="4D4D4D"/>
    <a:srgbClr val="85A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81" autoAdjust="0"/>
    <p:restoredTop sz="83514" autoAdjust="0"/>
  </p:normalViewPr>
  <p:slideViewPr>
    <p:cSldViewPr snapToGrid="0" snapToObjects="1">
      <p:cViewPr varScale="1">
        <p:scale>
          <a:sx n="75" d="100"/>
          <a:sy n="75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33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88"/>
    </p:cViewPr>
  </p:sorterViewPr>
  <p:notesViewPr>
    <p:cSldViewPr snapToGrid="0" snapToObjects="1">
      <p:cViewPr varScale="1">
        <p:scale>
          <a:sx n="64" d="100"/>
          <a:sy n="64" d="100"/>
        </p:scale>
        <p:origin x="33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A9BB1-EBE8-4BA7-B8E5-15AA3C7304E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083A87A-0A8E-487D-890D-FD4D8B9E448A}">
      <dgm:prSet phldrT="[Tekst]"/>
      <dgm:spPr>
        <a:solidFill>
          <a:srgbClr val="CCECFF"/>
        </a:solidFill>
      </dgm:spPr>
      <dgm:t>
        <a:bodyPr/>
        <a:lstStyle/>
        <a:p>
          <a:r>
            <a:rPr lang="nl-NL" dirty="0">
              <a:solidFill>
                <a:srgbClr val="004D86"/>
              </a:solidFill>
            </a:rPr>
            <a:t>Basale vaardigheden</a:t>
          </a:r>
        </a:p>
      </dgm:t>
    </dgm:pt>
    <dgm:pt modelId="{E09C8B5C-16D2-4A3B-9345-510831C43F7E}" type="parTrans" cxnId="{618355B4-6914-4A55-BB19-7EE22495E39B}">
      <dgm:prSet/>
      <dgm:spPr/>
      <dgm:t>
        <a:bodyPr/>
        <a:lstStyle/>
        <a:p>
          <a:endParaRPr lang="nl-NL"/>
        </a:p>
      </dgm:t>
    </dgm:pt>
    <dgm:pt modelId="{9BBF3BE7-930C-4D47-AD34-4F9688D52700}" type="sibTrans" cxnId="{618355B4-6914-4A55-BB19-7EE22495E39B}">
      <dgm:prSet/>
      <dgm:spPr/>
      <dgm:t>
        <a:bodyPr/>
        <a:lstStyle/>
        <a:p>
          <a:endParaRPr lang="nl-NL"/>
        </a:p>
      </dgm:t>
    </dgm:pt>
    <dgm:pt modelId="{B95812FA-138A-4276-9DCE-0B453E116CF3}">
      <dgm:prSet phldrT="[Tekst]"/>
      <dgm:spPr/>
      <dgm:t>
        <a:bodyPr/>
        <a:lstStyle/>
        <a:p>
          <a:r>
            <a:rPr lang="nl-NL" dirty="0">
              <a:latin typeface="Tw Cen MT" panose="020B0602020104020603" pitchFamily="34" charset="0"/>
            </a:rPr>
            <a:t>Reiken</a:t>
          </a:r>
        </a:p>
      </dgm:t>
    </dgm:pt>
    <dgm:pt modelId="{32FFC9F4-1854-4656-8D50-E4C7AD7B876F}" type="parTrans" cxnId="{46C12237-78E9-4DA2-8B6B-2567CEE8AC2F}">
      <dgm:prSet/>
      <dgm:spPr/>
      <dgm:t>
        <a:bodyPr/>
        <a:lstStyle/>
        <a:p>
          <a:endParaRPr lang="nl-NL"/>
        </a:p>
      </dgm:t>
    </dgm:pt>
    <dgm:pt modelId="{2373D5B0-DA25-4A4A-90F8-0F74CD48751E}" type="sibTrans" cxnId="{46C12237-78E9-4DA2-8B6B-2567CEE8AC2F}">
      <dgm:prSet/>
      <dgm:spPr/>
      <dgm:t>
        <a:bodyPr/>
        <a:lstStyle/>
        <a:p>
          <a:endParaRPr lang="nl-NL"/>
        </a:p>
      </dgm:t>
    </dgm:pt>
    <dgm:pt modelId="{ED616CF9-B8A7-45DB-A4C1-95E722D0C502}">
      <dgm:prSet phldrT="[Tekst]"/>
      <dgm:spPr/>
      <dgm:t>
        <a:bodyPr/>
        <a:lstStyle/>
        <a:p>
          <a:r>
            <a:rPr lang="nl-NL" dirty="0">
              <a:latin typeface="Tw Cen MT" panose="020B0602020104020603" pitchFamily="34" charset="0"/>
            </a:rPr>
            <a:t>Grijpen</a:t>
          </a:r>
        </a:p>
      </dgm:t>
    </dgm:pt>
    <dgm:pt modelId="{3DD4C81A-71D4-4066-B197-4FD98C581C98}" type="parTrans" cxnId="{6687E366-76D9-43AC-AD00-75505134E2CB}">
      <dgm:prSet/>
      <dgm:spPr/>
      <dgm:t>
        <a:bodyPr/>
        <a:lstStyle/>
        <a:p>
          <a:endParaRPr lang="nl-NL"/>
        </a:p>
      </dgm:t>
    </dgm:pt>
    <dgm:pt modelId="{C9401367-1B18-4D5A-8EA8-813AF496D404}" type="sibTrans" cxnId="{6687E366-76D9-43AC-AD00-75505134E2CB}">
      <dgm:prSet/>
      <dgm:spPr/>
      <dgm:t>
        <a:bodyPr/>
        <a:lstStyle/>
        <a:p>
          <a:endParaRPr lang="nl-NL"/>
        </a:p>
      </dgm:t>
    </dgm:pt>
    <dgm:pt modelId="{6680CD0F-176F-434A-9337-5D99B67F4CA5}">
      <dgm:prSet phldrT="[Tekst]"/>
      <dgm:spPr>
        <a:solidFill>
          <a:srgbClr val="CCECFF"/>
        </a:solidFill>
      </dgm:spPr>
      <dgm:t>
        <a:bodyPr/>
        <a:lstStyle/>
        <a:p>
          <a:r>
            <a:rPr lang="nl-NL" dirty="0">
              <a:solidFill>
                <a:srgbClr val="004D86"/>
              </a:solidFill>
            </a:rPr>
            <a:t>Complexe vaardigheden</a:t>
          </a:r>
        </a:p>
      </dgm:t>
    </dgm:pt>
    <dgm:pt modelId="{976A9122-885A-4D81-8746-31D962C50BA2}" type="parTrans" cxnId="{B315EC92-F5D5-44C5-9E57-E298A0E053BC}">
      <dgm:prSet/>
      <dgm:spPr/>
      <dgm:t>
        <a:bodyPr/>
        <a:lstStyle/>
        <a:p>
          <a:endParaRPr lang="nl-NL"/>
        </a:p>
      </dgm:t>
    </dgm:pt>
    <dgm:pt modelId="{ECEAC7A5-C0F6-40A4-B64D-5768413A591A}" type="sibTrans" cxnId="{B315EC92-F5D5-44C5-9E57-E298A0E053BC}">
      <dgm:prSet/>
      <dgm:spPr/>
      <dgm:t>
        <a:bodyPr/>
        <a:lstStyle/>
        <a:p>
          <a:endParaRPr lang="nl-NL"/>
        </a:p>
      </dgm:t>
    </dgm:pt>
    <dgm:pt modelId="{A6AFCA9D-2DB3-42FD-8E17-DD58B0D56AA0}">
      <dgm:prSet phldrT="[Tekst]"/>
      <dgm:spPr/>
      <dgm:t>
        <a:bodyPr/>
        <a:lstStyle/>
        <a:p>
          <a:r>
            <a:rPr lang="nl-NL" dirty="0">
              <a:latin typeface="Tw Cen MT" panose="020B0602020104020603" pitchFamily="34" charset="0"/>
            </a:rPr>
            <a:t>Manipulatie in één hand</a:t>
          </a:r>
        </a:p>
      </dgm:t>
    </dgm:pt>
    <dgm:pt modelId="{0A7942BD-3D9B-43A4-AF6B-3A3B686F0BAC}" type="parTrans" cxnId="{9A23134B-A9DC-4ED4-AB84-E2571C77187A}">
      <dgm:prSet/>
      <dgm:spPr/>
      <dgm:t>
        <a:bodyPr/>
        <a:lstStyle/>
        <a:p>
          <a:endParaRPr lang="nl-NL"/>
        </a:p>
      </dgm:t>
    </dgm:pt>
    <dgm:pt modelId="{B66EB042-471D-42BF-AF9E-E0ED4829631E}" type="sibTrans" cxnId="{9A23134B-A9DC-4ED4-AB84-E2571C77187A}">
      <dgm:prSet/>
      <dgm:spPr/>
      <dgm:t>
        <a:bodyPr/>
        <a:lstStyle/>
        <a:p>
          <a:endParaRPr lang="nl-NL"/>
        </a:p>
      </dgm:t>
    </dgm:pt>
    <dgm:pt modelId="{F56F155A-EFA3-41A5-BF75-254B397CDC94}">
      <dgm:prSet phldrT="[Tekst]"/>
      <dgm:spPr/>
      <dgm:t>
        <a:bodyPr/>
        <a:lstStyle/>
        <a:p>
          <a:r>
            <a:rPr lang="nl-NL" dirty="0">
              <a:latin typeface="Tw Cen MT" panose="020B0602020104020603" pitchFamily="34" charset="0"/>
            </a:rPr>
            <a:t>Tweehandige activiteiten</a:t>
          </a:r>
        </a:p>
      </dgm:t>
    </dgm:pt>
    <dgm:pt modelId="{8486D690-607E-47E3-9D93-2C179E3477D6}" type="parTrans" cxnId="{EF0FC58D-FE49-4E90-A4B6-5EF854D9E360}">
      <dgm:prSet/>
      <dgm:spPr/>
      <dgm:t>
        <a:bodyPr/>
        <a:lstStyle/>
        <a:p>
          <a:endParaRPr lang="nl-NL"/>
        </a:p>
      </dgm:t>
    </dgm:pt>
    <dgm:pt modelId="{074A419E-10B3-43E8-85BA-1B11923737D6}" type="sibTrans" cxnId="{EF0FC58D-FE49-4E90-A4B6-5EF854D9E360}">
      <dgm:prSet/>
      <dgm:spPr/>
      <dgm:t>
        <a:bodyPr/>
        <a:lstStyle/>
        <a:p>
          <a:endParaRPr lang="nl-NL"/>
        </a:p>
      </dgm:t>
    </dgm:pt>
    <dgm:pt modelId="{AFCD2018-3B91-4832-ADF5-877297939E9B}">
      <dgm:prSet/>
      <dgm:spPr/>
      <dgm:t>
        <a:bodyPr/>
        <a:lstStyle/>
        <a:p>
          <a:r>
            <a:rPr lang="nl-NL" dirty="0">
              <a:latin typeface="Tw Cen MT" panose="020B0602020104020603" pitchFamily="34" charset="0"/>
            </a:rPr>
            <a:t>Dragen</a:t>
          </a:r>
        </a:p>
      </dgm:t>
    </dgm:pt>
    <dgm:pt modelId="{80FE85DC-960F-46FB-95D0-0BC73DD54B8E}" type="parTrans" cxnId="{AFF9C474-ECA0-45ED-A39E-A57A04524BFC}">
      <dgm:prSet/>
      <dgm:spPr/>
      <dgm:t>
        <a:bodyPr/>
        <a:lstStyle/>
        <a:p>
          <a:endParaRPr lang="nl-NL"/>
        </a:p>
      </dgm:t>
    </dgm:pt>
    <dgm:pt modelId="{A69550AE-59B7-4F22-B3EE-9D5273E13CA2}" type="sibTrans" cxnId="{AFF9C474-ECA0-45ED-A39E-A57A04524BFC}">
      <dgm:prSet/>
      <dgm:spPr/>
      <dgm:t>
        <a:bodyPr/>
        <a:lstStyle/>
        <a:p>
          <a:endParaRPr lang="nl-NL"/>
        </a:p>
      </dgm:t>
    </dgm:pt>
    <dgm:pt modelId="{0034301E-154C-4F32-A8FA-A4A76F276175}">
      <dgm:prSet/>
      <dgm:spPr/>
      <dgm:t>
        <a:bodyPr/>
        <a:lstStyle/>
        <a:p>
          <a:r>
            <a:rPr lang="nl-NL" dirty="0">
              <a:latin typeface="Tw Cen MT" panose="020B0602020104020603" pitchFamily="34" charset="0"/>
            </a:rPr>
            <a:t>Loslaten</a:t>
          </a:r>
        </a:p>
      </dgm:t>
    </dgm:pt>
    <dgm:pt modelId="{DE26C779-2B72-45A7-8BC7-804EE0EBD194}" type="parTrans" cxnId="{AFB06680-1319-4028-86A5-BE777FE686B0}">
      <dgm:prSet/>
      <dgm:spPr/>
      <dgm:t>
        <a:bodyPr/>
        <a:lstStyle/>
        <a:p>
          <a:endParaRPr lang="nl-NL"/>
        </a:p>
      </dgm:t>
    </dgm:pt>
    <dgm:pt modelId="{2BFEDFE7-C026-4F0C-A61C-85B04316A2D1}" type="sibTrans" cxnId="{AFB06680-1319-4028-86A5-BE777FE686B0}">
      <dgm:prSet/>
      <dgm:spPr/>
      <dgm:t>
        <a:bodyPr/>
        <a:lstStyle/>
        <a:p>
          <a:endParaRPr lang="nl-NL"/>
        </a:p>
      </dgm:t>
    </dgm:pt>
    <dgm:pt modelId="{D59D5E3B-E488-4E0E-884C-54AAA562BD89}">
      <dgm:prSet/>
      <dgm:spPr/>
      <dgm:t>
        <a:bodyPr/>
        <a:lstStyle/>
        <a:p>
          <a:r>
            <a:rPr lang="nl-NL" dirty="0">
              <a:latin typeface="Tw Cen MT" panose="020B0602020104020603" pitchFamily="34" charset="0"/>
            </a:rPr>
            <a:t>Gebruik gereedschap </a:t>
          </a:r>
        </a:p>
      </dgm:t>
    </dgm:pt>
    <dgm:pt modelId="{5D7677BC-E361-4DF9-B9C0-48772AC6C0EC}" type="parTrans" cxnId="{8CFF3040-65B4-4080-A50E-A342C348DE0C}">
      <dgm:prSet/>
      <dgm:spPr/>
      <dgm:t>
        <a:bodyPr/>
        <a:lstStyle/>
        <a:p>
          <a:endParaRPr lang="nl-NL"/>
        </a:p>
      </dgm:t>
    </dgm:pt>
    <dgm:pt modelId="{49E5D923-4491-48D2-BC83-B2B91B6A60C0}" type="sibTrans" cxnId="{8CFF3040-65B4-4080-A50E-A342C348DE0C}">
      <dgm:prSet/>
      <dgm:spPr/>
      <dgm:t>
        <a:bodyPr/>
        <a:lstStyle/>
        <a:p>
          <a:endParaRPr lang="nl-NL"/>
        </a:p>
      </dgm:t>
    </dgm:pt>
    <dgm:pt modelId="{C03A078A-A57E-4684-9291-699C9B539765}" type="pres">
      <dgm:prSet presAssocID="{4C8A9BB1-EBE8-4BA7-B8E5-15AA3C7304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983860-B58A-45C6-9511-A55D0662BB5B}" type="pres">
      <dgm:prSet presAssocID="{5083A87A-0A8E-487D-890D-FD4D8B9E448A}" presName="root" presStyleCnt="0"/>
      <dgm:spPr/>
    </dgm:pt>
    <dgm:pt modelId="{051EF78D-8DD0-43C7-80B8-058426369F13}" type="pres">
      <dgm:prSet presAssocID="{5083A87A-0A8E-487D-890D-FD4D8B9E448A}" presName="rootComposite" presStyleCnt="0"/>
      <dgm:spPr/>
    </dgm:pt>
    <dgm:pt modelId="{AE643F45-A345-45C0-9F44-F364DCC068E2}" type="pres">
      <dgm:prSet presAssocID="{5083A87A-0A8E-487D-890D-FD4D8B9E448A}" presName="rootText" presStyleLbl="node1" presStyleIdx="0" presStyleCnt="2" custScaleX="287273" custLinFactNeighborX="-81" custLinFactNeighborY="-78120"/>
      <dgm:spPr/>
    </dgm:pt>
    <dgm:pt modelId="{04F8FF2B-0DD1-4C80-B431-0537D799B88C}" type="pres">
      <dgm:prSet presAssocID="{5083A87A-0A8E-487D-890D-FD4D8B9E448A}" presName="rootConnector" presStyleLbl="node1" presStyleIdx="0" presStyleCnt="2"/>
      <dgm:spPr/>
    </dgm:pt>
    <dgm:pt modelId="{C9AE82F2-22B1-4100-9F3E-5FE286878B7F}" type="pres">
      <dgm:prSet presAssocID="{5083A87A-0A8E-487D-890D-FD4D8B9E448A}" presName="childShape" presStyleCnt="0"/>
      <dgm:spPr/>
    </dgm:pt>
    <dgm:pt modelId="{A45175C2-BC8A-433F-8918-7F7315E3EEC7}" type="pres">
      <dgm:prSet presAssocID="{32FFC9F4-1854-4656-8D50-E4C7AD7B876F}" presName="Name13" presStyleLbl="parChTrans1D2" presStyleIdx="0" presStyleCnt="7"/>
      <dgm:spPr/>
    </dgm:pt>
    <dgm:pt modelId="{3E7D35B4-AC80-43BD-92D8-CF1E68BC9750}" type="pres">
      <dgm:prSet presAssocID="{B95812FA-138A-4276-9DCE-0B453E116CF3}" presName="childText" presStyleLbl="bgAcc1" presStyleIdx="0" presStyleCnt="7" custScaleX="287273">
        <dgm:presLayoutVars>
          <dgm:bulletEnabled val="1"/>
        </dgm:presLayoutVars>
      </dgm:prSet>
      <dgm:spPr/>
    </dgm:pt>
    <dgm:pt modelId="{285BDB13-510F-4727-8D3C-C2E723A93B7A}" type="pres">
      <dgm:prSet presAssocID="{3DD4C81A-71D4-4066-B197-4FD98C581C98}" presName="Name13" presStyleLbl="parChTrans1D2" presStyleIdx="1" presStyleCnt="7"/>
      <dgm:spPr/>
    </dgm:pt>
    <dgm:pt modelId="{2499C1AE-F016-4825-83A8-BCD1C1494E8E}" type="pres">
      <dgm:prSet presAssocID="{ED616CF9-B8A7-45DB-A4C1-95E722D0C502}" presName="childText" presStyleLbl="bgAcc1" presStyleIdx="1" presStyleCnt="7" custScaleX="287273">
        <dgm:presLayoutVars>
          <dgm:bulletEnabled val="1"/>
        </dgm:presLayoutVars>
      </dgm:prSet>
      <dgm:spPr/>
    </dgm:pt>
    <dgm:pt modelId="{3ED9662A-31E7-478F-B957-0AA201E3CEF6}" type="pres">
      <dgm:prSet presAssocID="{80FE85DC-960F-46FB-95D0-0BC73DD54B8E}" presName="Name13" presStyleLbl="parChTrans1D2" presStyleIdx="2" presStyleCnt="7"/>
      <dgm:spPr/>
    </dgm:pt>
    <dgm:pt modelId="{CCB8449F-12A5-4AA7-8B05-20891EF84213}" type="pres">
      <dgm:prSet presAssocID="{AFCD2018-3B91-4832-ADF5-877297939E9B}" presName="childText" presStyleLbl="bgAcc1" presStyleIdx="2" presStyleCnt="7" custScaleX="287273">
        <dgm:presLayoutVars>
          <dgm:bulletEnabled val="1"/>
        </dgm:presLayoutVars>
      </dgm:prSet>
      <dgm:spPr/>
    </dgm:pt>
    <dgm:pt modelId="{F2BBB91B-6652-4B45-B6C9-2C8F01D5DC2B}" type="pres">
      <dgm:prSet presAssocID="{DE26C779-2B72-45A7-8BC7-804EE0EBD194}" presName="Name13" presStyleLbl="parChTrans1D2" presStyleIdx="3" presStyleCnt="7"/>
      <dgm:spPr/>
    </dgm:pt>
    <dgm:pt modelId="{6D954A8D-3A58-4906-BF2B-B38AE9D5CADD}" type="pres">
      <dgm:prSet presAssocID="{0034301E-154C-4F32-A8FA-A4A76F276175}" presName="childText" presStyleLbl="bgAcc1" presStyleIdx="3" presStyleCnt="7" custScaleX="287273">
        <dgm:presLayoutVars>
          <dgm:bulletEnabled val="1"/>
        </dgm:presLayoutVars>
      </dgm:prSet>
      <dgm:spPr/>
    </dgm:pt>
    <dgm:pt modelId="{3BB299CD-B033-4BCC-9FA0-FC0E3CABEDD6}" type="pres">
      <dgm:prSet presAssocID="{6680CD0F-176F-434A-9337-5D99B67F4CA5}" presName="root" presStyleCnt="0"/>
      <dgm:spPr/>
    </dgm:pt>
    <dgm:pt modelId="{1D81E1FD-99FE-49D5-ABC4-90DBD6E8E28F}" type="pres">
      <dgm:prSet presAssocID="{6680CD0F-176F-434A-9337-5D99B67F4CA5}" presName="rootComposite" presStyleCnt="0"/>
      <dgm:spPr/>
    </dgm:pt>
    <dgm:pt modelId="{ABF9FC5C-E858-4D44-88A2-3FB4FA97E927}" type="pres">
      <dgm:prSet presAssocID="{6680CD0F-176F-434A-9337-5D99B67F4CA5}" presName="rootText" presStyleLbl="node1" presStyleIdx="1" presStyleCnt="2" custScaleX="287273" custLinFactNeighborX="81" custLinFactNeighborY="-76491"/>
      <dgm:spPr/>
    </dgm:pt>
    <dgm:pt modelId="{77A3E977-E516-47F9-A826-6F6C3BDACDE3}" type="pres">
      <dgm:prSet presAssocID="{6680CD0F-176F-434A-9337-5D99B67F4CA5}" presName="rootConnector" presStyleLbl="node1" presStyleIdx="1" presStyleCnt="2"/>
      <dgm:spPr/>
    </dgm:pt>
    <dgm:pt modelId="{E899E37E-78E9-44DD-A468-8C080B794CAE}" type="pres">
      <dgm:prSet presAssocID="{6680CD0F-176F-434A-9337-5D99B67F4CA5}" presName="childShape" presStyleCnt="0"/>
      <dgm:spPr/>
    </dgm:pt>
    <dgm:pt modelId="{0010D736-4E3F-40E3-BBBA-949374C34E38}" type="pres">
      <dgm:prSet presAssocID="{0A7942BD-3D9B-43A4-AF6B-3A3B686F0BAC}" presName="Name13" presStyleLbl="parChTrans1D2" presStyleIdx="4" presStyleCnt="7"/>
      <dgm:spPr/>
    </dgm:pt>
    <dgm:pt modelId="{A10C0FED-1E2A-41F4-93A1-4753F2059C20}" type="pres">
      <dgm:prSet presAssocID="{A6AFCA9D-2DB3-42FD-8E17-DD58B0D56AA0}" presName="childText" presStyleLbl="bgAcc1" presStyleIdx="4" presStyleCnt="7" custScaleX="287273">
        <dgm:presLayoutVars>
          <dgm:bulletEnabled val="1"/>
        </dgm:presLayoutVars>
      </dgm:prSet>
      <dgm:spPr/>
    </dgm:pt>
    <dgm:pt modelId="{907C9FDC-B715-40B9-ACD8-BA4715E88FB2}" type="pres">
      <dgm:prSet presAssocID="{8486D690-607E-47E3-9D93-2C179E3477D6}" presName="Name13" presStyleLbl="parChTrans1D2" presStyleIdx="5" presStyleCnt="7"/>
      <dgm:spPr/>
    </dgm:pt>
    <dgm:pt modelId="{984DDDFA-0C32-443E-928C-4C8BA64DCBEE}" type="pres">
      <dgm:prSet presAssocID="{F56F155A-EFA3-41A5-BF75-254B397CDC94}" presName="childText" presStyleLbl="bgAcc1" presStyleIdx="5" presStyleCnt="7" custScaleX="287273">
        <dgm:presLayoutVars>
          <dgm:bulletEnabled val="1"/>
        </dgm:presLayoutVars>
      </dgm:prSet>
      <dgm:spPr/>
    </dgm:pt>
    <dgm:pt modelId="{510CE846-5ED4-4845-B09A-C7D151876635}" type="pres">
      <dgm:prSet presAssocID="{5D7677BC-E361-4DF9-B9C0-48772AC6C0EC}" presName="Name13" presStyleLbl="parChTrans1D2" presStyleIdx="6" presStyleCnt="7"/>
      <dgm:spPr/>
    </dgm:pt>
    <dgm:pt modelId="{221CA33E-44B4-4FAE-8063-ECFD30B5522B}" type="pres">
      <dgm:prSet presAssocID="{D59D5E3B-E488-4E0E-884C-54AAA562BD89}" presName="childText" presStyleLbl="bgAcc1" presStyleIdx="6" presStyleCnt="7" custScaleX="287273">
        <dgm:presLayoutVars>
          <dgm:bulletEnabled val="1"/>
        </dgm:presLayoutVars>
      </dgm:prSet>
      <dgm:spPr/>
    </dgm:pt>
  </dgm:ptLst>
  <dgm:cxnLst>
    <dgm:cxn modelId="{E264E407-AB5B-42EC-B114-063CCCC25BE9}" type="presOf" srcId="{32FFC9F4-1854-4656-8D50-E4C7AD7B876F}" destId="{A45175C2-BC8A-433F-8918-7F7315E3EEC7}" srcOrd="0" destOrd="0" presId="urn:microsoft.com/office/officeart/2005/8/layout/hierarchy3"/>
    <dgm:cxn modelId="{7E149413-2511-46C7-B1AC-3930DAB165C8}" type="presOf" srcId="{3DD4C81A-71D4-4066-B197-4FD98C581C98}" destId="{285BDB13-510F-4727-8D3C-C2E723A93B7A}" srcOrd="0" destOrd="0" presId="urn:microsoft.com/office/officeart/2005/8/layout/hierarchy3"/>
    <dgm:cxn modelId="{10D5251F-E251-432D-8CAE-0B7B6E99F623}" type="presOf" srcId="{5D7677BC-E361-4DF9-B9C0-48772AC6C0EC}" destId="{510CE846-5ED4-4845-B09A-C7D151876635}" srcOrd="0" destOrd="0" presId="urn:microsoft.com/office/officeart/2005/8/layout/hierarchy3"/>
    <dgm:cxn modelId="{41080329-A66B-45DC-98A2-E2510C8EF182}" type="presOf" srcId="{AFCD2018-3B91-4832-ADF5-877297939E9B}" destId="{CCB8449F-12A5-4AA7-8B05-20891EF84213}" srcOrd="0" destOrd="0" presId="urn:microsoft.com/office/officeart/2005/8/layout/hierarchy3"/>
    <dgm:cxn modelId="{46C12237-78E9-4DA2-8B6B-2567CEE8AC2F}" srcId="{5083A87A-0A8E-487D-890D-FD4D8B9E448A}" destId="{B95812FA-138A-4276-9DCE-0B453E116CF3}" srcOrd="0" destOrd="0" parTransId="{32FFC9F4-1854-4656-8D50-E4C7AD7B876F}" sibTransId="{2373D5B0-DA25-4A4A-90F8-0F74CD48751E}"/>
    <dgm:cxn modelId="{8CFF3040-65B4-4080-A50E-A342C348DE0C}" srcId="{6680CD0F-176F-434A-9337-5D99B67F4CA5}" destId="{D59D5E3B-E488-4E0E-884C-54AAA562BD89}" srcOrd="2" destOrd="0" parTransId="{5D7677BC-E361-4DF9-B9C0-48772AC6C0EC}" sibTransId="{49E5D923-4491-48D2-BC83-B2B91B6A60C0}"/>
    <dgm:cxn modelId="{6687E366-76D9-43AC-AD00-75505134E2CB}" srcId="{5083A87A-0A8E-487D-890D-FD4D8B9E448A}" destId="{ED616CF9-B8A7-45DB-A4C1-95E722D0C502}" srcOrd="1" destOrd="0" parTransId="{3DD4C81A-71D4-4066-B197-4FD98C581C98}" sibTransId="{C9401367-1B18-4D5A-8EA8-813AF496D404}"/>
    <dgm:cxn modelId="{6EAEE568-CAAD-49ED-A457-63A608DF20FB}" type="presOf" srcId="{ED616CF9-B8A7-45DB-A4C1-95E722D0C502}" destId="{2499C1AE-F016-4825-83A8-BCD1C1494E8E}" srcOrd="0" destOrd="0" presId="urn:microsoft.com/office/officeart/2005/8/layout/hierarchy3"/>
    <dgm:cxn modelId="{9A23134B-A9DC-4ED4-AB84-E2571C77187A}" srcId="{6680CD0F-176F-434A-9337-5D99B67F4CA5}" destId="{A6AFCA9D-2DB3-42FD-8E17-DD58B0D56AA0}" srcOrd="0" destOrd="0" parTransId="{0A7942BD-3D9B-43A4-AF6B-3A3B686F0BAC}" sibTransId="{B66EB042-471D-42BF-AF9E-E0ED4829631E}"/>
    <dgm:cxn modelId="{9293EF4B-B5F8-41F3-99CB-CB5E6F33D002}" type="presOf" srcId="{B95812FA-138A-4276-9DCE-0B453E116CF3}" destId="{3E7D35B4-AC80-43BD-92D8-CF1E68BC9750}" srcOrd="0" destOrd="0" presId="urn:microsoft.com/office/officeart/2005/8/layout/hierarchy3"/>
    <dgm:cxn modelId="{AFF9C474-ECA0-45ED-A39E-A57A04524BFC}" srcId="{5083A87A-0A8E-487D-890D-FD4D8B9E448A}" destId="{AFCD2018-3B91-4832-ADF5-877297939E9B}" srcOrd="2" destOrd="0" parTransId="{80FE85DC-960F-46FB-95D0-0BC73DD54B8E}" sibTransId="{A69550AE-59B7-4F22-B3EE-9D5273E13CA2}"/>
    <dgm:cxn modelId="{62E07C77-50EC-4D3E-8B5F-4E3C38D40E04}" type="presOf" srcId="{8486D690-607E-47E3-9D93-2C179E3477D6}" destId="{907C9FDC-B715-40B9-ACD8-BA4715E88FB2}" srcOrd="0" destOrd="0" presId="urn:microsoft.com/office/officeart/2005/8/layout/hierarchy3"/>
    <dgm:cxn modelId="{5DD3D979-EEE3-4256-8661-669B996A7F7B}" type="presOf" srcId="{DE26C779-2B72-45A7-8BC7-804EE0EBD194}" destId="{F2BBB91B-6652-4B45-B6C9-2C8F01D5DC2B}" srcOrd="0" destOrd="0" presId="urn:microsoft.com/office/officeart/2005/8/layout/hierarchy3"/>
    <dgm:cxn modelId="{AFB06680-1319-4028-86A5-BE777FE686B0}" srcId="{5083A87A-0A8E-487D-890D-FD4D8B9E448A}" destId="{0034301E-154C-4F32-A8FA-A4A76F276175}" srcOrd="3" destOrd="0" parTransId="{DE26C779-2B72-45A7-8BC7-804EE0EBD194}" sibTransId="{2BFEDFE7-C026-4F0C-A61C-85B04316A2D1}"/>
    <dgm:cxn modelId="{C3BB0282-78C6-4479-98D1-C543A7EC4668}" type="presOf" srcId="{0034301E-154C-4F32-A8FA-A4A76F276175}" destId="{6D954A8D-3A58-4906-BF2B-B38AE9D5CADD}" srcOrd="0" destOrd="0" presId="urn:microsoft.com/office/officeart/2005/8/layout/hierarchy3"/>
    <dgm:cxn modelId="{B2D4CA87-ECEF-459F-8B72-116415AFE4E5}" type="presOf" srcId="{5083A87A-0A8E-487D-890D-FD4D8B9E448A}" destId="{AE643F45-A345-45C0-9F44-F364DCC068E2}" srcOrd="0" destOrd="0" presId="urn:microsoft.com/office/officeart/2005/8/layout/hierarchy3"/>
    <dgm:cxn modelId="{22FE2F89-C99B-404E-A7F0-653CCD68DCD7}" type="presOf" srcId="{A6AFCA9D-2DB3-42FD-8E17-DD58B0D56AA0}" destId="{A10C0FED-1E2A-41F4-93A1-4753F2059C20}" srcOrd="0" destOrd="0" presId="urn:microsoft.com/office/officeart/2005/8/layout/hierarchy3"/>
    <dgm:cxn modelId="{EF0FC58D-FE49-4E90-A4B6-5EF854D9E360}" srcId="{6680CD0F-176F-434A-9337-5D99B67F4CA5}" destId="{F56F155A-EFA3-41A5-BF75-254B397CDC94}" srcOrd="1" destOrd="0" parTransId="{8486D690-607E-47E3-9D93-2C179E3477D6}" sibTransId="{074A419E-10B3-43E8-85BA-1B11923737D6}"/>
    <dgm:cxn modelId="{CFE75E8E-3EFA-49BF-A44E-4C2B6FF93F72}" type="presOf" srcId="{4C8A9BB1-EBE8-4BA7-B8E5-15AA3C7304EC}" destId="{C03A078A-A57E-4684-9291-699C9B539765}" srcOrd="0" destOrd="0" presId="urn:microsoft.com/office/officeart/2005/8/layout/hierarchy3"/>
    <dgm:cxn modelId="{B315EC92-F5D5-44C5-9E57-E298A0E053BC}" srcId="{4C8A9BB1-EBE8-4BA7-B8E5-15AA3C7304EC}" destId="{6680CD0F-176F-434A-9337-5D99B67F4CA5}" srcOrd="1" destOrd="0" parTransId="{976A9122-885A-4D81-8746-31D962C50BA2}" sibTransId="{ECEAC7A5-C0F6-40A4-B64D-5768413A591A}"/>
    <dgm:cxn modelId="{AADDB097-88CB-4E58-8EA8-FD579371469D}" type="presOf" srcId="{F56F155A-EFA3-41A5-BF75-254B397CDC94}" destId="{984DDDFA-0C32-443E-928C-4C8BA64DCBEE}" srcOrd="0" destOrd="0" presId="urn:microsoft.com/office/officeart/2005/8/layout/hierarchy3"/>
    <dgm:cxn modelId="{CEF96AAF-2665-4135-BB46-DCBAA0344B6C}" type="presOf" srcId="{6680CD0F-176F-434A-9337-5D99B67F4CA5}" destId="{ABF9FC5C-E858-4D44-88A2-3FB4FA97E927}" srcOrd="0" destOrd="0" presId="urn:microsoft.com/office/officeart/2005/8/layout/hierarchy3"/>
    <dgm:cxn modelId="{618355B4-6914-4A55-BB19-7EE22495E39B}" srcId="{4C8A9BB1-EBE8-4BA7-B8E5-15AA3C7304EC}" destId="{5083A87A-0A8E-487D-890D-FD4D8B9E448A}" srcOrd="0" destOrd="0" parTransId="{E09C8B5C-16D2-4A3B-9345-510831C43F7E}" sibTransId="{9BBF3BE7-930C-4D47-AD34-4F9688D52700}"/>
    <dgm:cxn modelId="{EA1375B8-707F-4550-B567-81442F202A4E}" type="presOf" srcId="{D59D5E3B-E488-4E0E-884C-54AAA562BD89}" destId="{221CA33E-44B4-4FAE-8063-ECFD30B5522B}" srcOrd="0" destOrd="0" presId="urn:microsoft.com/office/officeart/2005/8/layout/hierarchy3"/>
    <dgm:cxn modelId="{8A8845BC-D26F-4BFB-8453-2DE7C9A25066}" type="presOf" srcId="{6680CD0F-176F-434A-9337-5D99B67F4CA5}" destId="{77A3E977-E516-47F9-A826-6F6C3BDACDE3}" srcOrd="1" destOrd="0" presId="urn:microsoft.com/office/officeart/2005/8/layout/hierarchy3"/>
    <dgm:cxn modelId="{4B2DB3CF-D5AB-43DE-B286-C98CDD5CF949}" type="presOf" srcId="{80FE85DC-960F-46FB-95D0-0BC73DD54B8E}" destId="{3ED9662A-31E7-478F-B957-0AA201E3CEF6}" srcOrd="0" destOrd="0" presId="urn:microsoft.com/office/officeart/2005/8/layout/hierarchy3"/>
    <dgm:cxn modelId="{9793CFD9-C643-4E19-B4F3-234A3C38FEE9}" type="presOf" srcId="{5083A87A-0A8E-487D-890D-FD4D8B9E448A}" destId="{04F8FF2B-0DD1-4C80-B431-0537D799B88C}" srcOrd="1" destOrd="0" presId="urn:microsoft.com/office/officeart/2005/8/layout/hierarchy3"/>
    <dgm:cxn modelId="{882A84FB-68A5-4E83-AC2E-638F7C70FF48}" type="presOf" srcId="{0A7942BD-3D9B-43A4-AF6B-3A3B686F0BAC}" destId="{0010D736-4E3F-40E3-BBBA-949374C34E38}" srcOrd="0" destOrd="0" presId="urn:microsoft.com/office/officeart/2005/8/layout/hierarchy3"/>
    <dgm:cxn modelId="{8E0D16F3-2EE3-4A9B-B46A-171591E6112F}" type="presParOf" srcId="{C03A078A-A57E-4684-9291-699C9B539765}" destId="{59983860-B58A-45C6-9511-A55D0662BB5B}" srcOrd="0" destOrd="0" presId="urn:microsoft.com/office/officeart/2005/8/layout/hierarchy3"/>
    <dgm:cxn modelId="{A627DC4A-40B5-43F0-9C9C-3C5B323827D6}" type="presParOf" srcId="{59983860-B58A-45C6-9511-A55D0662BB5B}" destId="{051EF78D-8DD0-43C7-80B8-058426369F13}" srcOrd="0" destOrd="0" presId="urn:microsoft.com/office/officeart/2005/8/layout/hierarchy3"/>
    <dgm:cxn modelId="{C2AB88F7-8311-46B3-86C7-BB485AE9295E}" type="presParOf" srcId="{051EF78D-8DD0-43C7-80B8-058426369F13}" destId="{AE643F45-A345-45C0-9F44-F364DCC068E2}" srcOrd="0" destOrd="0" presId="urn:microsoft.com/office/officeart/2005/8/layout/hierarchy3"/>
    <dgm:cxn modelId="{44AE43BB-55C5-43DA-8428-C66150E60F82}" type="presParOf" srcId="{051EF78D-8DD0-43C7-80B8-058426369F13}" destId="{04F8FF2B-0DD1-4C80-B431-0537D799B88C}" srcOrd="1" destOrd="0" presId="urn:microsoft.com/office/officeart/2005/8/layout/hierarchy3"/>
    <dgm:cxn modelId="{E3BDCA98-A04B-4281-9098-DC871476713B}" type="presParOf" srcId="{59983860-B58A-45C6-9511-A55D0662BB5B}" destId="{C9AE82F2-22B1-4100-9F3E-5FE286878B7F}" srcOrd="1" destOrd="0" presId="urn:microsoft.com/office/officeart/2005/8/layout/hierarchy3"/>
    <dgm:cxn modelId="{4162A2F7-DB0E-4F70-8B0A-5D44A447FEB6}" type="presParOf" srcId="{C9AE82F2-22B1-4100-9F3E-5FE286878B7F}" destId="{A45175C2-BC8A-433F-8918-7F7315E3EEC7}" srcOrd="0" destOrd="0" presId="urn:microsoft.com/office/officeart/2005/8/layout/hierarchy3"/>
    <dgm:cxn modelId="{5ADC6CFF-99EE-45FF-9E5B-43650137B287}" type="presParOf" srcId="{C9AE82F2-22B1-4100-9F3E-5FE286878B7F}" destId="{3E7D35B4-AC80-43BD-92D8-CF1E68BC9750}" srcOrd="1" destOrd="0" presId="urn:microsoft.com/office/officeart/2005/8/layout/hierarchy3"/>
    <dgm:cxn modelId="{8127D040-1C9B-4A8F-B30E-DE14E4B11962}" type="presParOf" srcId="{C9AE82F2-22B1-4100-9F3E-5FE286878B7F}" destId="{285BDB13-510F-4727-8D3C-C2E723A93B7A}" srcOrd="2" destOrd="0" presId="urn:microsoft.com/office/officeart/2005/8/layout/hierarchy3"/>
    <dgm:cxn modelId="{3C6AC89A-B2DD-4EF3-B419-40DBD27CD092}" type="presParOf" srcId="{C9AE82F2-22B1-4100-9F3E-5FE286878B7F}" destId="{2499C1AE-F016-4825-83A8-BCD1C1494E8E}" srcOrd="3" destOrd="0" presId="urn:microsoft.com/office/officeart/2005/8/layout/hierarchy3"/>
    <dgm:cxn modelId="{794C8152-C2F6-48A4-8697-C9A037B25CD5}" type="presParOf" srcId="{C9AE82F2-22B1-4100-9F3E-5FE286878B7F}" destId="{3ED9662A-31E7-478F-B957-0AA201E3CEF6}" srcOrd="4" destOrd="0" presId="urn:microsoft.com/office/officeart/2005/8/layout/hierarchy3"/>
    <dgm:cxn modelId="{065250CA-6E0A-4046-9B82-1A75518C3AD9}" type="presParOf" srcId="{C9AE82F2-22B1-4100-9F3E-5FE286878B7F}" destId="{CCB8449F-12A5-4AA7-8B05-20891EF84213}" srcOrd="5" destOrd="0" presId="urn:microsoft.com/office/officeart/2005/8/layout/hierarchy3"/>
    <dgm:cxn modelId="{F18F16A4-A33F-4B52-95A2-ED2BBAE643A4}" type="presParOf" srcId="{C9AE82F2-22B1-4100-9F3E-5FE286878B7F}" destId="{F2BBB91B-6652-4B45-B6C9-2C8F01D5DC2B}" srcOrd="6" destOrd="0" presId="urn:microsoft.com/office/officeart/2005/8/layout/hierarchy3"/>
    <dgm:cxn modelId="{AC35C50A-B1C5-4653-9B1A-FC158268D1A8}" type="presParOf" srcId="{C9AE82F2-22B1-4100-9F3E-5FE286878B7F}" destId="{6D954A8D-3A58-4906-BF2B-B38AE9D5CADD}" srcOrd="7" destOrd="0" presId="urn:microsoft.com/office/officeart/2005/8/layout/hierarchy3"/>
    <dgm:cxn modelId="{AC5D868E-D912-42C5-8058-A68114E856C6}" type="presParOf" srcId="{C03A078A-A57E-4684-9291-699C9B539765}" destId="{3BB299CD-B033-4BCC-9FA0-FC0E3CABEDD6}" srcOrd="1" destOrd="0" presId="urn:microsoft.com/office/officeart/2005/8/layout/hierarchy3"/>
    <dgm:cxn modelId="{47AFB07A-AD2F-4866-B327-9FDF5515D3A1}" type="presParOf" srcId="{3BB299CD-B033-4BCC-9FA0-FC0E3CABEDD6}" destId="{1D81E1FD-99FE-49D5-ABC4-90DBD6E8E28F}" srcOrd="0" destOrd="0" presId="urn:microsoft.com/office/officeart/2005/8/layout/hierarchy3"/>
    <dgm:cxn modelId="{A6B55855-C9B3-434F-A62E-7CC0AA2FD2B0}" type="presParOf" srcId="{1D81E1FD-99FE-49D5-ABC4-90DBD6E8E28F}" destId="{ABF9FC5C-E858-4D44-88A2-3FB4FA97E927}" srcOrd="0" destOrd="0" presId="urn:microsoft.com/office/officeart/2005/8/layout/hierarchy3"/>
    <dgm:cxn modelId="{5B38FB68-655B-4406-BA5C-2C86075796FC}" type="presParOf" srcId="{1D81E1FD-99FE-49D5-ABC4-90DBD6E8E28F}" destId="{77A3E977-E516-47F9-A826-6F6C3BDACDE3}" srcOrd="1" destOrd="0" presId="urn:microsoft.com/office/officeart/2005/8/layout/hierarchy3"/>
    <dgm:cxn modelId="{0DE2B869-761E-4895-A616-ED8B56067C37}" type="presParOf" srcId="{3BB299CD-B033-4BCC-9FA0-FC0E3CABEDD6}" destId="{E899E37E-78E9-44DD-A468-8C080B794CAE}" srcOrd="1" destOrd="0" presId="urn:microsoft.com/office/officeart/2005/8/layout/hierarchy3"/>
    <dgm:cxn modelId="{4FAFC0D7-EB42-4AE5-9DAE-7BD25DB6D9B6}" type="presParOf" srcId="{E899E37E-78E9-44DD-A468-8C080B794CAE}" destId="{0010D736-4E3F-40E3-BBBA-949374C34E38}" srcOrd="0" destOrd="0" presId="urn:microsoft.com/office/officeart/2005/8/layout/hierarchy3"/>
    <dgm:cxn modelId="{00F8AC1A-C0EE-4AD7-867A-AF1CD391A6BD}" type="presParOf" srcId="{E899E37E-78E9-44DD-A468-8C080B794CAE}" destId="{A10C0FED-1E2A-41F4-93A1-4753F2059C20}" srcOrd="1" destOrd="0" presId="urn:microsoft.com/office/officeart/2005/8/layout/hierarchy3"/>
    <dgm:cxn modelId="{33FC486D-EAB0-4EA7-B97C-07E9F3794016}" type="presParOf" srcId="{E899E37E-78E9-44DD-A468-8C080B794CAE}" destId="{907C9FDC-B715-40B9-ACD8-BA4715E88FB2}" srcOrd="2" destOrd="0" presId="urn:microsoft.com/office/officeart/2005/8/layout/hierarchy3"/>
    <dgm:cxn modelId="{3FB1B90D-3FF6-4D25-ABB4-4E0BAD77FF0C}" type="presParOf" srcId="{E899E37E-78E9-44DD-A468-8C080B794CAE}" destId="{984DDDFA-0C32-443E-928C-4C8BA64DCBEE}" srcOrd="3" destOrd="0" presId="urn:microsoft.com/office/officeart/2005/8/layout/hierarchy3"/>
    <dgm:cxn modelId="{38DE751A-69D4-4A6A-B8A8-19130E141FCD}" type="presParOf" srcId="{E899E37E-78E9-44DD-A468-8C080B794CAE}" destId="{510CE846-5ED4-4845-B09A-C7D151876635}" srcOrd="4" destOrd="0" presId="urn:microsoft.com/office/officeart/2005/8/layout/hierarchy3"/>
    <dgm:cxn modelId="{CBBCC495-42CD-442C-887A-FB00B48EB1D7}" type="presParOf" srcId="{E899E37E-78E9-44DD-A468-8C080B794CAE}" destId="{221CA33E-44B4-4FAE-8063-ECFD30B5522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43F45-A345-45C0-9F44-F364DCC068E2}">
      <dsp:nvSpPr>
        <dsp:cNvPr id="0" name=""/>
        <dsp:cNvSpPr/>
      </dsp:nvSpPr>
      <dsp:spPr>
        <a:xfrm>
          <a:off x="0" y="113900"/>
          <a:ext cx="3148267" cy="547957"/>
        </a:xfrm>
        <a:prstGeom prst="roundRect">
          <a:avLst>
            <a:gd name="adj" fmla="val 10000"/>
          </a:avLst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rgbClr val="004D86"/>
              </a:solidFill>
            </a:rPr>
            <a:t>Basale vaardigheden</a:t>
          </a:r>
        </a:p>
      </dsp:txBody>
      <dsp:txXfrm>
        <a:off x="16049" y="129949"/>
        <a:ext cx="3116169" cy="515859"/>
      </dsp:txXfrm>
    </dsp:sp>
    <dsp:sp modelId="{A45175C2-BC8A-433F-8918-7F7315E3EEC7}">
      <dsp:nvSpPr>
        <dsp:cNvPr id="0" name=""/>
        <dsp:cNvSpPr/>
      </dsp:nvSpPr>
      <dsp:spPr>
        <a:xfrm>
          <a:off x="314826" y="661858"/>
          <a:ext cx="315709" cy="839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032"/>
              </a:lnTo>
              <a:lnTo>
                <a:pt x="315709" y="839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D35B4-AC80-43BD-92D8-CF1E68BC9750}">
      <dsp:nvSpPr>
        <dsp:cNvPr id="0" name=""/>
        <dsp:cNvSpPr/>
      </dsp:nvSpPr>
      <dsp:spPr>
        <a:xfrm>
          <a:off x="630536" y="1226911"/>
          <a:ext cx="2518614" cy="547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Tw Cen MT" panose="020B0602020104020603" pitchFamily="34" charset="0"/>
            </a:rPr>
            <a:t>Reiken</a:t>
          </a:r>
        </a:p>
      </dsp:txBody>
      <dsp:txXfrm>
        <a:off x="646585" y="1242960"/>
        <a:ext cx="2486516" cy="515859"/>
      </dsp:txXfrm>
    </dsp:sp>
    <dsp:sp modelId="{285BDB13-510F-4727-8D3C-C2E723A93B7A}">
      <dsp:nvSpPr>
        <dsp:cNvPr id="0" name=""/>
        <dsp:cNvSpPr/>
      </dsp:nvSpPr>
      <dsp:spPr>
        <a:xfrm>
          <a:off x="314826" y="661858"/>
          <a:ext cx="315709" cy="1523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979"/>
              </a:lnTo>
              <a:lnTo>
                <a:pt x="315709" y="15239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9C1AE-F016-4825-83A8-BCD1C1494E8E}">
      <dsp:nvSpPr>
        <dsp:cNvPr id="0" name=""/>
        <dsp:cNvSpPr/>
      </dsp:nvSpPr>
      <dsp:spPr>
        <a:xfrm>
          <a:off x="630536" y="1911858"/>
          <a:ext cx="2518614" cy="547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Tw Cen MT" panose="020B0602020104020603" pitchFamily="34" charset="0"/>
            </a:rPr>
            <a:t>Grijpen</a:t>
          </a:r>
        </a:p>
      </dsp:txBody>
      <dsp:txXfrm>
        <a:off x="646585" y="1927907"/>
        <a:ext cx="2486516" cy="515859"/>
      </dsp:txXfrm>
    </dsp:sp>
    <dsp:sp modelId="{3ED9662A-31E7-478F-B957-0AA201E3CEF6}">
      <dsp:nvSpPr>
        <dsp:cNvPr id="0" name=""/>
        <dsp:cNvSpPr/>
      </dsp:nvSpPr>
      <dsp:spPr>
        <a:xfrm>
          <a:off x="314826" y="661858"/>
          <a:ext cx="315709" cy="220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8926"/>
              </a:lnTo>
              <a:lnTo>
                <a:pt x="315709" y="220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8449F-12A5-4AA7-8B05-20891EF84213}">
      <dsp:nvSpPr>
        <dsp:cNvPr id="0" name=""/>
        <dsp:cNvSpPr/>
      </dsp:nvSpPr>
      <dsp:spPr>
        <a:xfrm>
          <a:off x="630536" y="2596805"/>
          <a:ext cx="2518614" cy="547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Tw Cen MT" panose="020B0602020104020603" pitchFamily="34" charset="0"/>
            </a:rPr>
            <a:t>Dragen</a:t>
          </a:r>
        </a:p>
      </dsp:txBody>
      <dsp:txXfrm>
        <a:off x="646585" y="2612854"/>
        <a:ext cx="2486516" cy="515859"/>
      </dsp:txXfrm>
    </dsp:sp>
    <dsp:sp modelId="{F2BBB91B-6652-4B45-B6C9-2C8F01D5DC2B}">
      <dsp:nvSpPr>
        <dsp:cNvPr id="0" name=""/>
        <dsp:cNvSpPr/>
      </dsp:nvSpPr>
      <dsp:spPr>
        <a:xfrm>
          <a:off x="314826" y="661858"/>
          <a:ext cx="315709" cy="2893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3873"/>
              </a:lnTo>
              <a:lnTo>
                <a:pt x="315709" y="2893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54A8D-3A58-4906-BF2B-B38AE9D5CADD}">
      <dsp:nvSpPr>
        <dsp:cNvPr id="0" name=""/>
        <dsp:cNvSpPr/>
      </dsp:nvSpPr>
      <dsp:spPr>
        <a:xfrm>
          <a:off x="630536" y="3281752"/>
          <a:ext cx="2518614" cy="547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Tw Cen MT" panose="020B0602020104020603" pitchFamily="34" charset="0"/>
            </a:rPr>
            <a:t>Loslaten</a:t>
          </a:r>
        </a:p>
      </dsp:txBody>
      <dsp:txXfrm>
        <a:off x="646585" y="3297801"/>
        <a:ext cx="2486516" cy="515859"/>
      </dsp:txXfrm>
    </dsp:sp>
    <dsp:sp modelId="{ABF9FC5C-E858-4D44-88A2-3FB4FA97E927}">
      <dsp:nvSpPr>
        <dsp:cNvPr id="0" name=""/>
        <dsp:cNvSpPr/>
      </dsp:nvSpPr>
      <dsp:spPr>
        <a:xfrm>
          <a:off x="3424013" y="122826"/>
          <a:ext cx="3148267" cy="547957"/>
        </a:xfrm>
        <a:prstGeom prst="roundRect">
          <a:avLst>
            <a:gd name="adj" fmla="val 10000"/>
          </a:avLst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rgbClr val="004D86"/>
              </a:solidFill>
            </a:rPr>
            <a:t>Complexe vaardigheden</a:t>
          </a:r>
        </a:p>
      </dsp:txBody>
      <dsp:txXfrm>
        <a:off x="3440062" y="138875"/>
        <a:ext cx="3116169" cy="515859"/>
      </dsp:txXfrm>
    </dsp:sp>
    <dsp:sp modelId="{0010D736-4E3F-40E3-BBBA-949374C34E38}">
      <dsp:nvSpPr>
        <dsp:cNvPr id="0" name=""/>
        <dsp:cNvSpPr/>
      </dsp:nvSpPr>
      <dsp:spPr>
        <a:xfrm>
          <a:off x="3738839" y="670784"/>
          <a:ext cx="313943" cy="830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0106"/>
              </a:lnTo>
              <a:lnTo>
                <a:pt x="313943" y="8301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C0FED-1E2A-41F4-93A1-4753F2059C20}">
      <dsp:nvSpPr>
        <dsp:cNvPr id="0" name=""/>
        <dsp:cNvSpPr/>
      </dsp:nvSpPr>
      <dsp:spPr>
        <a:xfrm>
          <a:off x="4052783" y="1226911"/>
          <a:ext cx="2518614" cy="547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Tw Cen MT" panose="020B0602020104020603" pitchFamily="34" charset="0"/>
            </a:rPr>
            <a:t>Manipulatie in één hand</a:t>
          </a:r>
        </a:p>
      </dsp:txBody>
      <dsp:txXfrm>
        <a:off x="4068832" y="1242960"/>
        <a:ext cx="2486516" cy="515859"/>
      </dsp:txXfrm>
    </dsp:sp>
    <dsp:sp modelId="{907C9FDC-B715-40B9-ACD8-BA4715E88FB2}">
      <dsp:nvSpPr>
        <dsp:cNvPr id="0" name=""/>
        <dsp:cNvSpPr/>
      </dsp:nvSpPr>
      <dsp:spPr>
        <a:xfrm>
          <a:off x="3738839" y="670784"/>
          <a:ext cx="313943" cy="1515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053"/>
              </a:lnTo>
              <a:lnTo>
                <a:pt x="313943" y="1515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DDDFA-0C32-443E-928C-4C8BA64DCBEE}">
      <dsp:nvSpPr>
        <dsp:cNvPr id="0" name=""/>
        <dsp:cNvSpPr/>
      </dsp:nvSpPr>
      <dsp:spPr>
        <a:xfrm>
          <a:off x="4052783" y="1911858"/>
          <a:ext cx="2518614" cy="547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Tw Cen MT" panose="020B0602020104020603" pitchFamily="34" charset="0"/>
            </a:rPr>
            <a:t>Tweehandige activiteiten</a:t>
          </a:r>
        </a:p>
      </dsp:txBody>
      <dsp:txXfrm>
        <a:off x="4068832" y="1927907"/>
        <a:ext cx="2486516" cy="515859"/>
      </dsp:txXfrm>
    </dsp:sp>
    <dsp:sp modelId="{510CE846-5ED4-4845-B09A-C7D151876635}">
      <dsp:nvSpPr>
        <dsp:cNvPr id="0" name=""/>
        <dsp:cNvSpPr/>
      </dsp:nvSpPr>
      <dsp:spPr>
        <a:xfrm>
          <a:off x="3738839" y="670784"/>
          <a:ext cx="313943" cy="220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0000"/>
              </a:lnTo>
              <a:lnTo>
                <a:pt x="313943" y="22000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CA33E-44B4-4FAE-8063-ECFD30B5522B}">
      <dsp:nvSpPr>
        <dsp:cNvPr id="0" name=""/>
        <dsp:cNvSpPr/>
      </dsp:nvSpPr>
      <dsp:spPr>
        <a:xfrm>
          <a:off x="4052783" y="2596805"/>
          <a:ext cx="2518614" cy="547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Tw Cen MT" panose="020B0602020104020603" pitchFamily="34" charset="0"/>
            </a:rPr>
            <a:t>Gebruik gereedschap </a:t>
          </a:r>
        </a:p>
      </dsp:txBody>
      <dsp:txXfrm>
        <a:off x="4068832" y="2612854"/>
        <a:ext cx="2486516" cy="51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886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E62324-0132-D246-9864-39652456C5FE}" type="datetime1">
              <a:rPr lang="nl-NL"/>
              <a:pPr>
                <a:defRPr/>
              </a:pPr>
              <a:t>5-3-2020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F1F5090-722D-1F4A-B5DB-EE8F5B1C0DA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065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F5090-722D-1F4A-B5DB-EE8F5B1C0DA5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80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F5090-722D-1F4A-B5DB-EE8F5B1C0DA5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20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F5090-722D-1F4A-B5DB-EE8F5B1C0DA5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46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F5090-722D-1F4A-B5DB-EE8F5B1C0DA5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12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7470D-54B3-4094-B20F-E0739480625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0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F5090-722D-1F4A-B5DB-EE8F5B1C0DA5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772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F5090-722D-1F4A-B5DB-EE8F5B1C0DA5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49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F5090-722D-1F4A-B5DB-EE8F5B1C0DA5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11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F5090-722D-1F4A-B5DB-EE8F5B1C0DA5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10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980" y="1156059"/>
            <a:ext cx="7772400" cy="1470025"/>
          </a:xfrm>
        </p:spPr>
        <p:txBody>
          <a:bodyPr anchor="b" anchorCtr="0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33077" y="2626084"/>
            <a:ext cx="6012016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2AFDB-22ED-A441-AD14-A7562C81D1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DC84-ED7A-D844-99DA-70B9F62DBC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F7FA-77F3-7C49-AEF1-57C0121441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F7FA-77F3-7C49-AEF1-57C0121441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6365CE0-A271-804A-BAA9-EED6A9ECC2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543" y="288926"/>
            <a:ext cx="2984500" cy="584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500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latin typeface="Tw Cen MT" panose="020B0602020104020603" pitchFamily="34" charset="0"/>
              </a:defRPr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defRPr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</a:defRPr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latin typeface="Tw Cen MT" panose="020B0602020104020603" pitchFamily="34" charset="0"/>
              </a:defRPr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latin typeface="Tw Cen MT" panose="020B06020201040206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5BE7-CC91-CC49-B109-E6D2DE505F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3" y="-102743"/>
            <a:ext cx="9308386" cy="7089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49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2C7B-147E-D24D-8DA2-3140176A23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49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2C7B-147E-D24D-8DA2-3140176A23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49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2C7B-147E-D24D-8DA2-3140176A23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49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2C7B-147E-D24D-8DA2-3140176A23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49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2C7B-147E-D24D-8DA2-3140176A23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8093" y="2659949"/>
            <a:ext cx="7772400" cy="1500187"/>
          </a:xfrm>
        </p:spPr>
        <p:txBody>
          <a:bodyPr t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516938" y="6489700"/>
            <a:ext cx="62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2C7B-147E-D24D-8DA2-3140176A23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40386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648200" y="2085608"/>
            <a:ext cx="40386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272A-C048-B845-8B11-5200800EC6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9445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2100263"/>
            <a:ext cx="82296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KLIK OM DE TEKSTSTIJL VAN HET MODEL TE BEWERKEN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200" y="61245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55000" y="6124575"/>
            <a:ext cx="627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B90888F-A3FE-4644-AEEA-34CAF2ED9A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81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78" r:id="rId9"/>
    <p:sldLayoutId id="2147483679" r:id="rId10"/>
    <p:sldLayoutId id="2147483682" r:id="rId11"/>
    <p:sldLayoutId id="2147483683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 cap="all">
          <a:solidFill>
            <a:schemeClr val="accent1">
              <a:lumMod val="75000"/>
            </a:schemeClr>
          </a:solidFill>
          <a:latin typeface="Leelawadee UI Semilight" panose="020B0402040204020203" pitchFamily="34" charset="-34"/>
          <a:ea typeface="Ebrima" panose="02000000000000000000" pitchFamily="2" charset="0"/>
          <a:cs typeface="Leelawadee UI Semilight" panose="020B0402040204020203" pitchFamily="34" charset="-34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>
              <a:lumMod val="75000"/>
            </a:schemeClr>
          </a:solidFill>
          <a:latin typeface="Century Gothic" panose="020B0502020202020204" pitchFamily="34" charset="0"/>
          <a:ea typeface="ＭＳ Ｐゴシック" charset="-128"/>
          <a:cs typeface="Arial"/>
        </a:defRPr>
      </a:lvl1pPr>
      <a:lvl2pPr marL="6286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2">
              <a:lumMod val="60000"/>
              <a:lumOff val="40000"/>
            </a:schemeClr>
          </a:solidFill>
          <a:latin typeface="Century Gothic" panose="020B0502020202020204" pitchFamily="34" charset="0"/>
          <a:ea typeface="ＭＳ Ｐゴシック" charset="-128"/>
          <a:cs typeface="Arial"/>
        </a:defRPr>
      </a:lvl2pPr>
      <a:lvl3pPr marL="896938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2">
              <a:lumMod val="40000"/>
              <a:lumOff val="60000"/>
            </a:schemeClr>
          </a:solidFill>
          <a:latin typeface="Century Gothic" panose="020B0502020202020204" pitchFamily="34" charset="0"/>
          <a:ea typeface="ＭＳ Ｐゴシック" charset="-128"/>
          <a:cs typeface="Arial"/>
        </a:defRPr>
      </a:lvl3pPr>
      <a:lvl4pPr marL="1255713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ＭＳ Ｐゴシック" charset="-128"/>
          <a:cs typeface="Arial"/>
        </a:defRPr>
      </a:lvl4pPr>
      <a:lvl5pPr marL="161290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Writic alledrie(RGB)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r="2458" b="2033"/>
          <a:stretch/>
        </p:blipFill>
        <p:spPr>
          <a:xfrm>
            <a:off x="3903130" y="1740310"/>
            <a:ext cx="5034392" cy="4896462"/>
          </a:xfrm>
          <a:prstGeom prst="rect">
            <a:avLst/>
          </a:prstGeom>
        </p:spPr>
      </p:pic>
      <p:sp>
        <p:nvSpPr>
          <p:cNvPr id="6" name="Titel 8"/>
          <p:cNvSpPr txBox="1">
            <a:spLocks/>
          </p:cNvSpPr>
          <p:nvPr/>
        </p:nvSpPr>
        <p:spPr>
          <a:xfrm>
            <a:off x="625403" y="-148508"/>
            <a:ext cx="7772400" cy="1888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5400" b="1" cap="all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Leelawadee UI" panose="020B0502040204020203" pitchFamily="34" charset="-34"/>
              </a:rPr>
              <a:t>WRITIC </a:t>
            </a:r>
            <a:r>
              <a:rPr lang="nl-NL" sz="5400" b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Leelawadee UI" panose="020B0502040204020203" pitchFamily="34" charset="-34"/>
              </a:rPr>
              <a:t>groepsprogramma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-115711" y="5341620"/>
            <a:ext cx="5140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Naam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ergotherapeut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datum</a:t>
            </a: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14790" y="1887794"/>
            <a:ext cx="26989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70C0"/>
                </a:solidFill>
                <a:latin typeface="Ink Free" panose="03080402000500000000" pitchFamily="66" charset="0"/>
                <a:cs typeface="Leelawadee UI" panose="020B0502040204020203" pitchFamily="34" charset="-34"/>
              </a:rPr>
              <a:t>Startklaar </a:t>
            </a:r>
          </a:p>
          <a:p>
            <a:pPr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70C0"/>
                </a:solidFill>
                <a:latin typeface="Ink Free" panose="03080402000500000000" pitchFamily="66" charset="0"/>
                <a:cs typeface="Leelawadee UI" panose="020B0502040204020203" pitchFamily="34" charset="-34"/>
              </a:rPr>
              <a:t>voor het </a:t>
            </a:r>
          </a:p>
          <a:p>
            <a:pPr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70C0"/>
                </a:solidFill>
                <a:latin typeface="Ink Free" panose="03080402000500000000" pitchFamily="66" charset="0"/>
                <a:cs typeface="Leelawadee UI" panose="020B0502040204020203" pitchFamily="34" charset="-34"/>
              </a:rPr>
              <a:t>schrijven!</a:t>
            </a:r>
          </a:p>
        </p:txBody>
      </p:sp>
    </p:spTree>
    <p:extLst>
      <p:ext uri="{BB962C8B-B14F-4D97-AF65-F5344CB8AC3E}">
        <p14:creationId xmlns:p14="http://schemas.microsoft.com/office/powerpoint/2010/main" val="122118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-04-17-PHOTO-00000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8" y="270035"/>
            <a:ext cx="3540883" cy="629490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1076" y="801995"/>
            <a:ext cx="8519949" cy="1143000"/>
          </a:xfrm>
        </p:spPr>
        <p:txBody>
          <a:bodyPr/>
          <a:lstStyle/>
          <a:p>
            <a:r>
              <a:rPr lang="nl-NL" sz="5400" cap="none" dirty="0">
                <a:latin typeface="Tw Cen MT" panose="020B0602020104020603" pitchFamily="34" charset="0"/>
              </a:rPr>
              <a:t>Wat</a:t>
            </a:r>
            <a:r>
              <a:rPr lang="nl-NL" sz="4000" cap="none" dirty="0">
                <a:latin typeface="Tw Cen MT" panose="020B0602020104020603" pitchFamily="34" charset="0"/>
              </a:rPr>
              <a:t> </a:t>
            </a:r>
            <a:r>
              <a:rPr lang="mr-IN" sz="4000" cap="none" dirty="0">
                <a:latin typeface="Tw Cen MT" panose="020B0602020104020603" pitchFamily="34" charset="0"/>
              </a:rPr>
              <a:t>–</a:t>
            </a:r>
            <a:r>
              <a:rPr lang="nl-NL" sz="4000" cap="none" dirty="0">
                <a:latin typeface="Tw Cen MT" panose="020B0602020104020603" pitchFamily="34" charset="0"/>
              </a:rPr>
              <a:t> </a:t>
            </a:r>
            <a:br>
              <a:rPr lang="nl-NL" sz="4000" cap="none" dirty="0">
                <a:latin typeface="Tw Cen MT" panose="020B0602020104020603" pitchFamily="34" charset="0"/>
              </a:rPr>
            </a:br>
            <a:r>
              <a:rPr lang="nl-NL" sz="4000" cap="none" dirty="0">
                <a:latin typeface="Tw Cen MT" panose="020B0602020104020603" pitchFamily="34" charset="0"/>
              </a:rPr>
              <a:t>het groepsprogramma</a:t>
            </a:r>
            <a:endParaRPr lang="nl-NL" sz="2000" b="1" dirty="0">
              <a:latin typeface="Tw Cen MT" panose="020B0602020104020603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89505" y="2219816"/>
            <a:ext cx="4812780" cy="457005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nl-NL" sz="2800" dirty="0">
                <a:solidFill>
                  <a:schemeClr val="accent1">
                    <a:lumMod val="75000"/>
                  </a:schemeClr>
                </a:solidFill>
              </a:rPr>
              <a:t>10 bijeenkomsten met kindertherapeut in de klas </a:t>
            </a:r>
          </a:p>
          <a:p>
            <a:pPr marL="342900" indent="-342900">
              <a:buFont typeface="Arial"/>
              <a:buChar char="•"/>
            </a:pPr>
            <a:r>
              <a:rPr lang="nl-NL" sz="2800" dirty="0">
                <a:solidFill>
                  <a:schemeClr val="accent1">
                    <a:lumMod val="75000"/>
                  </a:schemeClr>
                </a:solidFill>
              </a:rPr>
              <a:t>Twee keer herhaling per week: 1x leerkracht, 1x ouders thuis</a:t>
            </a:r>
          </a:p>
          <a:p>
            <a:pPr marL="342900" indent="-342900">
              <a:buFont typeface="Arial"/>
              <a:buChar char="•"/>
            </a:pPr>
            <a:r>
              <a:rPr lang="nl-NL" sz="2800" dirty="0">
                <a:solidFill>
                  <a:schemeClr val="accent1">
                    <a:lumMod val="75000"/>
                  </a:schemeClr>
                </a:solidFill>
              </a:rPr>
              <a:t>Oudercontact via besloten groep op </a:t>
            </a:r>
            <a:r>
              <a:rPr lang="nl-NL" sz="2800" dirty="0" err="1">
                <a:solidFill>
                  <a:schemeClr val="accent1">
                    <a:lumMod val="75000"/>
                  </a:schemeClr>
                </a:solidFill>
              </a:rPr>
              <a:t>social</a:t>
            </a:r>
            <a:r>
              <a:rPr lang="nl-NL" sz="2800" dirty="0">
                <a:solidFill>
                  <a:schemeClr val="accent1">
                    <a:lumMod val="75000"/>
                  </a:schemeClr>
                </a:solidFill>
              </a:rPr>
              <a:t> media</a:t>
            </a: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627912" y="2394857"/>
            <a:ext cx="1200591" cy="1632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627913" y="5180181"/>
            <a:ext cx="1404258" cy="1632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627913" y="3958710"/>
            <a:ext cx="1338944" cy="1632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19476" b="9542"/>
          <a:stretch/>
        </p:blipFill>
        <p:spPr>
          <a:xfrm>
            <a:off x="188340" y="5343467"/>
            <a:ext cx="1198008" cy="1253644"/>
          </a:xfrm>
          <a:prstGeom prst="ellipse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000413" y="791322"/>
            <a:ext cx="2583148" cy="1632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691691" y="605210"/>
            <a:ext cx="1626399" cy="18611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215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412" y="561664"/>
            <a:ext cx="8229600" cy="1143000"/>
          </a:xfrm>
        </p:spPr>
        <p:txBody>
          <a:bodyPr/>
          <a:lstStyle/>
          <a:p>
            <a:r>
              <a:rPr lang="nl-NL" sz="4800" cap="none" dirty="0"/>
              <a:t>Doelenkaartjes</a:t>
            </a:r>
            <a:endParaRPr lang="nl-NL" sz="4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275BE7-CC91-CC49-B109-E6D2DE505F44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65" y="3358926"/>
            <a:ext cx="1515360" cy="15013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8" y="3461308"/>
            <a:ext cx="1506048" cy="150372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15" y="2581092"/>
            <a:ext cx="1506049" cy="1506049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15" y="1877592"/>
            <a:ext cx="1422250" cy="1417595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9" y="1533905"/>
            <a:ext cx="1496738" cy="1499065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2" y="5100718"/>
            <a:ext cx="1506049" cy="1506049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15" y="4963570"/>
            <a:ext cx="1510705" cy="151536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97" y="2929965"/>
            <a:ext cx="1513033" cy="1515360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40" y="531997"/>
            <a:ext cx="1506049" cy="1506049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14" y="4616198"/>
            <a:ext cx="1510704" cy="1508377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09" y="752657"/>
            <a:ext cx="1508377" cy="1510704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73" y="4965029"/>
            <a:ext cx="1520015" cy="152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3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Wat wordt van u verwacht: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15 min per week samen oefenen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Opdrachten uit doe-boek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Coachen en stimuleren van uw kind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Doe-boeken meegeven op ….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Vragen stellen, ervaringen delen in groepsapp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275BE7-CC91-CC49-B109-E6D2DE505F44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662228-9811-48B2-AF71-E9555FD85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8300">
            <a:off x="1342354" y="5182732"/>
            <a:ext cx="478037" cy="122008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7CC53C1-435D-4443-B375-87EF44EED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60" y="5024166"/>
            <a:ext cx="790480" cy="153721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261D676-31C1-4445-9931-1128DD100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584" y="4996828"/>
            <a:ext cx="1209153" cy="159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7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275BE7-CC91-CC49-B109-E6D2DE505F44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pic>
        <p:nvPicPr>
          <p:cNvPr id="5" name="Afbeelding 4" descr="Writic alledrie(RGB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59" y="509061"/>
            <a:ext cx="5835861" cy="5615514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139522" y="55426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85A52D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C5FA6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C5FA6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C5FA6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C5FA6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C5FA6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C5FA6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C5FA6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C5FA6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sz="5400" cap="none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Heel veel plezier en succes!!!</a:t>
            </a:r>
            <a:endParaRPr lang="nl-NL" sz="54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9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000" dirty="0" err="1">
                <a:latin typeface="Tw Cen MT" panose="020B0602020104020603" pitchFamily="34" charset="0"/>
              </a:rPr>
              <a:t>WElkom</a:t>
            </a:r>
            <a:endParaRPr lang="nl-NL" sz="5000" dirty="0">
              <a:latin typeface="Tw Cen MT" panose="020B0602020104020603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275BE7-CC91-CC49-B109-E6D2DE505F44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5" name="Tijdelijke aanduiding voor inhoud 4"/>
          <p:cNvSpPr txBox="1">
            <a:spLocks noGrp="1"/>
          </p:cNvSpPr>
          <p:nvPr>
            <p:ph sz="half" idx="1"/>
          </p:nvPr>
        </p:nvSpPr>
        <p:spPr>
          <a:xfrm>
            <a:off x="457200" y="3829861"/>
            <a:ext cx="8229600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Inhoud</a:t>
            </a:r>
          </a:p>
          <a:p>
            <a:pPr marL="457200" indent="-457200">
              <a:buFont typeface="Arial"/>
              <a:buChar char="•"/>
            </a:pPr>
            <a:r>
              <a:rPr lang="nl-NL" sz="3200" dirty="0"/>
              <a:t>WRITIC</a:t>
            </a:r>
          </a:p>
          <a:p>
            <a:pPr marL="457200" indent="-457200">
              <a:buFont typeface="Arial"/>
              <a:buChar char="•"/>
            </a:pPr>
            <a:r>
              <a:rPr lang="nl-NL" sz="3200" dirty="0"/>
              <a:t>Groepsprogramma</a:t>
            </a:r>
          </a:p>
          <a:p>
            <a:pPr marL="457200" indent="-457200">
              <a:buFont typeface="Arial"/>
              <a:buChar char="•"/>
            </a:pPr>
            <a:r>
              <a:rPr lang="nl-NL" sz="3200" dirty="0"/>
              <a:t>Samenwerken met ouders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19483" r="2046" b="9554"/>
          <a:stretch/>
        </p:blipFill>
        <p:spPr>
          <a:xfrm>
            <a:off x="5076125" y="500357"/>
            <a:ext cx="3492406" cy="38056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890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WRITIC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340834"/>
            <a:ext cx="8229600" cy="4520447"/>
          </a:xfrm>
        </p:spPr>
        <p:txBody>
          <a:bodyPr>
            <a:normAutofit/>
          </a:bodyPr>
          <a:lstStyle/>
          <a:p>
            <a:endParaRPr lang="nl-NL" dirty="0"/>
          </a:p>
          <a:p>
            <a:pPr>
              <a:spcBef>
                <a:spcPts val="0"/>
              </a:spcBef>
            </a:pPr>
            <a:r>
              <a:rPr lang="nl-NL" dirty="0">
                <a:solidFill>
                  <a:srgbClr val="17385E"/>
                </a:solidFill>
              </a:rPr>
              <a:t>Een test om te kijken of uw kind </a:t>
            </a:r>
          </a:p>
          <a:p>
            <a:pPr>
              <a:spcBef>
                <a:spcPts val="0"/>
              </a:spcBef>
            </a:pPr>
            <a:r>
              <a:rPr lang="nl-NL" dirty="0">
                <a:solidFill>
                  <a:srgbClr val="17385E"/>
                </a:solidFill>
              </a:rPr>
              <a:t>startklaar </a:t>
            </a:r>
            <a:r>
              <a:rPr lang="nl-NL" dirty="0"/>
              <a:t>is voor het leren schrijven in groep 3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/>
              <a:t>Goede start schrijfonderwijs: succeservaringen! 	  		Positieve invloed op zelfvertrouwen</a:t>
            </a:r>
          </a:p>
          <a:p>
            <a:pPr>
              <a:spcBef>
                <a:spcPts val="0"/>
              </a:spcBef>
            </a:pPr>
            <a:r>
              <a:rPr lang="nl-NL" dirty="0"/>
              <a:t>		Positieve invloed op leerprestaties</a:t>
            </a:r>
          </a:p>
          <a:p>
            <a:pPr>
              <a:spcBef>
                <a:spcPts val="0"/>
              </a:spcBef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275BE7-CC91-CC49-B109-E6D2DE505F44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457200" y="5578028"/>
            <a:ext cx="8259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457200" y="5149507"/>
            <a:ext cx="8259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63" y="310586"/>
            <a:ext cx="2075916" cy="30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2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Writic alledrie(RGB)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1" y="2314977"/>
            <a:ext cx="4475497" cy="4306513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176017" y="4732498"/>
            <a:ext cx="6472687" cy="403933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nl-NL" sz="3600" b="1" dirty="0">
                <a:solidFill>
                  <a:srgbClr val="17375E"/>
                </a:solidFill>
                <a:latin typeface="Tw Cen MT"/>
                <a:cs typeface="Tw Cen MT"/>
              </a:rPr>
              <a:t>Ik vind het leuk !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endParaRPr lang="nl-NL" sz="1050" b="1" dirty="0">
              <a:solidFill>
                <a:srgbClr val="17375E"/>
              </a:solidFill>
              <a:latin typeface="Tw Cen MT"/>
              <a:cs typeface="Tw Cen MT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nl-NL" sz="3600" b="1" dirty="0">
                <a:solidFill>
                  <a:srgbClr val="17375E"/>
                </a:solidFill>
                <a:latin typeface="Tw Cen MT"/>
                <a:cs typeface="Tw Cen MT"/>
              </a:rPr>
              <a:t>Ik doe het veel !! 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endParaRPr lang="nl-NL" sz="1050" b="1" dirty="0">
              <a:solidFill>
                <a:srgbClr val="17375E"/>
              </a:solidFill>
              <a:latin typeface="Tw Cen MT"/>
              <a:cs typeface="Tw Cen MT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nl-NL" sz="3600" b="1" dirty="0">
                <a:solidFill>
                  <a:srgbClr val="17375E"/>
                </a:solidFill>
                <a:latin typeface="Tw Cen MT"/>
                <a:cs typeface="Tw Cen MT"/>
              </a:rPr>
              <a:t>Ik kan het steeds beter!!!</a:t>
            </a:r>
          </a:p>
          <a:p>
            <a:pPr algn="ctr"/>
            <a:endParaRPr lang="nl-NL" dirty="0">
              <a:solidFill>
                <a:srgbClr val="17375E"/>
              </a:solidFill>
              <a:latin typeface="Ink Free" panose="03080402000500000000" pitchFamily="66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17" t="19556" b="9895"/>
          <a:stretch/>
        </p:blipFill>
        <p:spPr>
          <a:xfrm>
            <a:off x="7295706" y="310138"/>
            <a:ext cx="1590746" cy="1650808"/>
          </a:xfrm>
          <a:prstGeom prst="ellipse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944563"/>
            <a:ext cx="8229600" cy="1143000"/>
          </a:xfrm>
        </p:spPr>
        <p:txBody>
          <a:bodyPr/>
          <a:lstStyle/>
          <a:p>
            <a:r>
              <a:rPr lang="nl-NL" dirty="0"/>
              <a:t>WRITIC groepsprogramma </a:t>
            </a:r>
          </a:p>
        </p:txBody>
      </p:sp>
    </p:spTree>
    <p:extLst>
      <p:ext uri="{BB962C8B-B14F-4D97-AF65-F5344CB8AC3E}">
        <p14:creationId xmlns:p14="http://schemas.microsoft.com/office/powerpoint/2010/main" val="390918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ouderbijeenkomst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3495368" cy="4039333"/>
          </a:xfrm>
        </p:spPr>
        <p:txBody>
          <a:bodyPr/>
          <a:lstStyle/>
          <a:p>
            <a:r>
              <a:rPr lang="nl-NL" b="1" dirty="0"/>
              <a:t>Samenwerking</a:t>
            </a:r>
            <a:r>
              <a:rPr lang="nl-NL" dirty="0"/>
              <a:t> ouders, leerkracht en ergotherapeut!</a:t>
            </a:r>
          </a:p>
          <a:p>
            <a:endParaRPr lang="nl-NL" dirty="0"/>
          </a:p>
          <a:p>
            <a:r>
              <a:rPr lang="nl-NL" b="1" dirty="0"/>
              <a:t>Samen</a:t>
            </a:r>
            <a:r>
              <a:rPr lang="nl-NL" dirty="0"/>
              <a:t> oefenen is </a:t>
            </a:r>
            <a:r>
              <a:rPr lang="nl-NL" b="1" dirty="0"/>
              <a:t>leuker</a:t>
            </a:r>
            <a:r>
              <a:rPr lang="nl-NL" dirty="0"/>
              <a:t> én </a:t>
            </a:r>
            <a:r>
              <a:rPr lang="nl-NL" b="1" dirty="0"/>
              <a:t>effectiever!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275BE7-CC91-CC49-B109-E6D2DE505F44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86" y="2822115"/>
            <a:ext cx="5231703" cy="40358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33" y="1913053"/>
            <a:ext cx="1389888" cy="145084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F9"/>
              </a:clrFrom>
              <a:clrTo>
                <a:srgbClr val="FF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257">
            <a:off x="6864958" y="959097"/>
            <a:ext cx="1507289" cy="198440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4211" r="3781" b="2390"/>
          <a:stretch/>
        </p:blipFill>
        <p:spPr>
          <a:xfrm>
            <a:off x="7573243" y="2848669"/>
            <a:ext cx="895839" cy="9102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4310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+mn-lt"/>
              </a:rPr>
              <a:t>Voorbereidend</a:t>
            </a:r>
            <a:r>
              <a:rPr lang="nl-NL" sz="4000" dirty="0">
                <a:solidFill>
                  <a:srgbClr val="9E763F"/>
                </a:solidFill>
              </a:rPr>
              <a:t> </a:t>
            </a:r>
            <a:r>
              <a:rPr lang="nl-NL" sz="4000" dirty="0">
                <a:latin typeface="+mn-lt"/>
              </a:rPr>
              <a:t>schrijven</a:t>
            </a:r>
            <a:r>
              <a:rPr lang="nl-NL" sz="4000" dirty="0">
                <a:solidFill>
                  <a:srgbClr val="9E763F"/>
                </a:solidFill>
              </a:rPr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86830"/>
            <a:ext cx="8229600" cy="457064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  <a:defRPr/>
            </a:pPr>
            <a:r>
              <a:rPr lang="nl-NL" sz="2600" b="1" dirty="0"/>
              <a:t>Kenmerken bij 4 jarigen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Onderarm- en polsstabiliteit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Bewegingen vanuit gehele hand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Ontwikkeling statische </a:t>
            </a:r>
            <a:r>
              <a:rPr lang="nl-NL" sz="2600" dirty="0" err="1">
                <a:solidFill>
                  <a:schemeClr val="accent1">
                    <a:lumMod val="75000"/>
                  </a:schemeClr>
                </a:solidFill>
              </a:rPr>
              <a:t>driepuntsgreep</a:t>
            </a: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Duim komt tegenover vingers te staan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Tweedeling in hand ontstaat</a:t>
            </a:r>
          </a:p>
          <a:p>
            <a:pPr marL="114300" indent="0">
              <a:buNone/>
              <a:defRPr/>
            </a:pPr>
            <a:endParaRPr lang="nl-NL" sz="2600" dirty="0">
              <a:solidFill>
                <a:srgbClr val="17385E"/>
              </a:solidFill>
            </a:endParaRPr>
          </a:p>
          <a:p>
            <a:pPr marL="114300" indent="0">
              <a:buNone/>
              <a:defRPr/>
            </a:pPr>
            <a:r>
              <a:rPr lang="nl-NL" sz="2600" b="1" kern="0" dirty="0">
                <a:solidFill>
                  <a:srgbClr val="17385E"/>
                </a:solidFill>
              </a:rPr>
              <a:t>Kenmerken bij 5-6 jarigen</a:t>
            </a:r>
            <a:endParaRPr lang="nl-NL" sz="2600" b="1" kern="0" dirty="0">
              <a:solidFill>
                <a:srgbClr val="17385E"/>
              </a:solidFill>
              <a:ea typeface="ＭＳ Ｐゴシック" pitchFamily="101" charset="-128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Ontstaan van bewegingen in duim en vingers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Open </a:t>
            </a:r>
            <a:r>
              <a:rPr lang="nl-NL" sz="2600" dirty="0" err="1">
                <a:solidFill>
                  <a:schemeClr val="accent1">
                    <a:lumMod val="75000"/>
                  </a:schemeClr>
                </a:solidFill>
              </a:rPr>
              <a:t>webspace</a:t>
            </a:r>
            <a:endParaRPr lang="nl-NL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Ringvinger en pink zorgen voor stabiliteit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nl-NL" sz="2600" dirty="0">
                <a:solidFill>
                  <a:schemeClr val="accent1">
                    <a:lumMod val="75000"/>
                  </a:schemeClr>
                </a:solidFill>
              </a:rPr>
              <a:t>Dynamische driepuntsgreep</a:t>
            </a:r>
          </a:p>
          <a:p>
            <a:pPr indent="-342900">
              <a:defRPr/>
            </a:pPr>
            <a:endParaRPr lang="nl-NL" sz="3200" kern="0" dirty="0">
              <a:ea typeface="ＭＳ Ｐゴシック" pitchFamily="101" charset="-128"/>
              <a:cs typeface="ＭＳ Ｐゴシック" pitchFamily="101" charset="-128"/>
            </a:endParaRPr>
          </a:p>
          <a:p>
            <a:endParaRPr lang="nl-N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199" y="317501"/>
            <a:ext cx="1363157" cy="484716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8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Pengreep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446083"/>
            <a:ext cx="8229600" cy="4039333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3 schrijfvrienden: duim, wijsvinger en middelvinger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Pols gestrekt (naar achteren gebogen)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Beweging vanuit vingers (pols ligt op tafel)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275BE7-CC91-CC49-B109-E6D2DE505F44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86" y="230494"/>
            <a:ext cx="4172277" cy="41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5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155" y="631827"/>
            <a:ext cx="8876845" cy="1143000"/>
          </a:xfrm>
        </p:spPr>
        <p:txBody>
          <a:bodyPr>
            <a:noAutofit/>
          </a:bodyPr>
          <a:lstStyle/>
          <a:p>
            <a:r>
              <a:rPr lang="nl-NL" dirty="0"/>
              <a:t>fijne</a:t>
            </a:r>
            <a:r>
              <a:rPr lang="nl-NL" dirty="0">
                <a:solidFill>
                  <a:srgbClr val="9E763F"/>
                </a:solidFill>
              </a:rPr>
              <a:t> </a:t>
            </a:r>
            <a:r>
              <a:rPr lang="nl-NL" dirty="0"/>
              <a:t>motoriek</a:t>
            </a:r>
            <a:r>
              <a:rPr lang="nl-NL" dirty="0">
                <a:solidFill>
                  <a:srgbClr val="9E763F"/>
                </a:solidFill>
              </a:rPr>
              <a:t> 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95116"/>
              </p:ext>
            </p:extLst>
          </p:nvPr>
        </p:nvGraphicFramePr>
        <p:xfrm>
          <a:off x="1066837" y="1725561"/>
          <a:ext cx="6572281" cy="437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al 2"/>
          <p:cNvSpPr/>
          <p:nvPr/>
        </p:nvSpPr>
        <p:spPr>
          <a:xfrm>
            <a:off x="4896465" y="4235493"/>
            <a:ext cx="3052916" cy="781665"/>
          </a:xfrm>
          <a:prstGeom prst="ellipse">
            <a:avLst/>
          </a:prstGeom>
          <a:noFill/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4741334" y="2809418"/>
            <a:ext cx="3052916" cy="781665"/>
          </a:xfrm>
          <a:prstGeom prst="ellipse">
            <a:avLst/>
          </a:prstGeom>
          <a:noFill/>
          <a:ln w="76200">
            <a:solidFill>
              <a:srgbClr val="004D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82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1076" y="581421"/>
            <a:ext cx="8519949" cy="1143000"/>
          </a:xfrm>
        </p:spPr>
        <p:txBody>
          <a:bodyPr/>
          <a:lstStyle/>
          <a:p>
            <a:r>
              <a:rPr lang="nl-NL" sz="5400" cap="none" dirty="0">
                <a:latin typeface="Tw Cen MT" panose="020B0602020104020603" pitchFamily="34" charset="0"/>
              </a:rPr>
              <a:t>Wat</a:t>
            </a:r>
            <a:r>
              <a:rPr lang="nl-NL" sz="4000" cap="none" dirty="0">
                <a:latin typeface="Tw Cen MT" panose="020B0602020104020603" pitchFamily="34" charset="0"/>
              </a:rPr>
              <a:t> </a:t>
            </a:r>
            <a:r>
              <a:rPr lang="mr-IN" sz="4000" cap="none" dirty="0">
                <a:latin typeface="Tw Cen MT" panose="020B0602020104020603" pitchFamily="34" charset="0"/>
              </a:rPr>
              <a:t>–</a:t>
            </a:r>
            <a:r>
              <a:rPr lang="nl-NL" sz="4000" cap="none" dirty="0">
                <a:latin typeface="Tw Cen MT" panose="020B0602020104020603" pitchFamily="34" charset="0"/>
              </a:rPr>
              <a:t> </a:t>
            </a:r>
            <a:r>
              <a:rPr lang="nl-NL" sz="4000" cap="none" dirty="0"/>
              <a:t>het groepsprogramma</a:t>
            </a:r>
            <a:r>
              <a:rPr lang="nl-NL" sz="2000" b="1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940711" y="1949686"/>
            <a:ext cx="3900314" cy="5759652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nl-NL" sz="2600" b="1" dirty="0">
                <a:solidFill>
                  <a:schemeClr val="tx2">
                    <a:lumMod val="75000"/>
                  </a:schemeClr>
                </a:solidFill>
              </a:rPr>
              <a:t>Accent op: </a:t>
            </a:r>
          </a:p>
          <a:p>
            <a:pPr marL="1085850" lvl="1" indent="-457200"/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Taak</a:t>
            </a:r>
          </a:p>
          <a:p>
            <a:pPr marL="1085850" lvl="1" indent="-457200"/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Pengreep</a:t>
            </a:r>
          </a:p>
          <a:p>
            <a:pPr marL="1085850" lvl="1" indent="-457200"/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Visueel motorische integratie</a:t>
            </a:r>
          </a:p>
          <a:p>
            <a:pPr marL="1085850" lvl="1" indent="-457200"/>
            <a:endParaRPr lang="nl-NL" sz="1000" dirty="0">
              <a:solidFill>
                <a:schemeClr val="tx2">
                  <a:lumMod val="75000"/>
                </a:schemeClr>
              </a:solidFill>
            </a:endParaRPr>
          </a:p>
          <a:p>
            <a:pPr marL="1085850" lvl="1" indent="-457200"/>
            <a:endParaRPr lang="nl-NL" sz="1000" dirty="0">
              <a:solidFill>
                <a:schemeClr val="tx2">
                  <a:lumMod val="75000"/>
                </a:schemeClr>
              </a:solidFill>
            </a:endParaRPr>
          </a:p>
          <a:p>
            <a:pPr marL="1085850" lvl="1" indent="-457200"/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In-hand manipulatie</a:t>
            </a:r>
          </a:p>
          <a:p>
            <a:pPr marL="1085850" lvl="1" indent="-457200"/>
            <a:endParaRPr lang="nl-NL" sz="2400" dirty="0">
              <a:solidFill>
                <a:schemeClr val="tx2">
                  <a:lumMod val="75000"/>
                </a:schemeClr>
              </a:solidFill>
            </a:endParaRPr>
          </a:p>
          <a:p>
            <a:pPr marL="1085850" lvl="1" indent="-457200"/>
            <a:r>
              <a:rPr lang="nl-NL" sz="2800" dirty="0">
                <a:solidFill>
                  <a:schemeClr val="tx2">
                    <a:lumMod val="75000"/>
                  </a:schemeClr>
                </a:solidFill>
              </a:rPr>
              <a:t>Uitgangshouding</a:t>
            </a:r>
          </a:p>
          <a:p>
            <a:pPr marL="971550" lvl="1" indent="-342900"/>
            <a:endParaRPr lang="nl-NL" sz="2600" dirty="0"/>
          </a:p>
          <a:p>
            <a:pPr lvl="2" indent="0">
              <a:buNone/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lvl="2" indent="0">
              <a:buNone/>
            </a:pP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21076" y="1856561"/>
            <a:ext cx="33331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Doen: </a:t>
            </a: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Papier- en pentaken </a:t>
            </a: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blij potloodje 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90" y="1671804"/>
            <a:ext cx="2979378" cy="39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410402" y="4841994"/>
            <a:ext cx="275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</a:rPr>
              <a:t>Fijne motoriek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1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/>
      <p:bldP spid="13" grpId="0"/>
    </p:bldLst>
  </p:timing>
</p:sld>
</file>

<file path=ppt/theme/theme1.xml><?xml version="1.0" encoding="utf-8"?>
<a:theme xmlns:a="http://schemas.openxmlformats.org/drawingml/2006/main" name="www.hva.nl_huisstijl_bestanden_hva-dg[1]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www.hva.nl_huisstijl_bestanden_hva-dg[1]</Template>
  <TotalTime>3938</TotalTime>
  <Words>289</Words>
  <Application>Microsoft Office PowerPoint</Application>
  <PresentationFormat>Diavoorstelling (4:3)</PresentationFormat>
  <Paragraphs>108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Ink Free</vt:lpstr>
      <vt:lpstr>Leelawadee UI Semilight</vt:lpstr>
      <vt:lpstr>Tw Cen MT</vt:lpstr>
      <vt:lpstr>www.hva.nl_huisstijl_bestanden_hva-dg[1]</vt:lpstr>
      <vt:lpstr>PowerPoint-presentatie</vt:lpstr>
      <vt:lpstr>WElkom</vt:lpstr>
      <vt:lpstr>De WRITIC </vt:lpstr>
      <vt:lpstr>WRITIC groepsprogramma </vt:lpstr>
      <vt:lpstr>ouderbijeenkomst</vt:lpstr>
      <vt:lpstr>Voorbereidend schrijven </vt:lpstr>
      <vt:lpstr>Pengreep</vt:lpstr>
      <vt:lpstr>fijne motoriek </vt:lpstr>
      <vt:lpstr>Wat – het groepsprogramma </vt:lpstr>
      <vt:lpstr>Wat –  het groepsprogramma</vt:lpstr>
      <vt:lpstr>Doelenkaartjes</vt:lpstr>
      <vt:lpstr>Wat wordt van u verwacht: </vt:lpstr>
      <vt:lpstr>PowerPoint-presentatie</vt:lpstr>
    </vt:vector>
  </TitlesOfParts>
  <Company>Hogeschool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Margo van Hartingsveldt</dc:creator>
  <cp:lastModifiedBy>Liesbeth de Vries</cp:lastModifiedBy>
  <cp:revision>232</cp:revision>
  <cp:lastPrinted>2014-10-30T18:09:58Z</cp:lastPrinted>
  <dcterms:created xsi:type="dcterms:W3CDTF">2011-10-06T11:42:34Z</dcterms:created>
  <dcterms:modified xsi:type="dcterms:W3CDTF">2020-03-05T15:29:45Z</dcterms:modified>
</cp:coreProperties>
</file>