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6" r:id="rId2"/>
    <p:sldId id="264" r:id="rId3"/>
    <p:sldId id="265" r:id="rId4"/>
    <p:sldId id="266" r:id="rId5"/>
    <p:sldId id="267" r:id="rId6"/>
    <p:sldId id="268" r:id="rId7"/>
    <p:sldId id="269" r:id="rId8"/>
    <p:sldId id="270" r:id="rId9"/>
    <p:sldId id="271" r:id="rId10"/>
    <p:sldId id="272" r:id="rId11"/>
    <p:sldId id="273" r:id="rId12"/>
    <p:sldId id="274" r:id="rId13"/>
    <p:sldId id="275" r:id="rId14"/>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D83"/>
    <a:srgbClr val="A3B03B"/>
    <a:srgbClr val="653464"/>
    <a:srgbClr val="65436C"/>
    <a:srgbClr val="3830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39"/>
    <p:restoredTop sz="94643"/>
  </p:normalViewPr>
  <p:slideViewPr>
    <p:cSldViewPr snapToGrid="0">
      <p:cViewPr varScale="1">
        <p:scale>
          <a:sx n="101" d="100"/>
          <a:sy n="101" d="100"/>
        </p:scale>
        <p:origin x="200" y="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244F12-95A3-FE43-8F1F-368FEB265A1B}" type="datetimeFigureOut">
              <a:rPr lang="nl-NL" smtClean="0"/>
              <a:t>22-06-2026</a:t>
            </a:fld>
            <a:endParaRPr lang="nl-NL"/>
          </a:p>
        </p:txBody>
      </p:sp>
      <p:sp>
        <p:nvSpPr>
          <p:cNvPr id="4" name="Tijdelijke aanduiding voor dia-afbeelding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378D0-5B7D-3C41-A362-486EC76D20AA}" type="slidenum">
              <a:rPr lang="nl-NL" smtClean="0"/>
              <a:t>‹nr.›</a:t>
            </a:fld>
            <a:endParaRPr lang="nl-NL"/>
          </a:p>
        </p:txBody>
      </p:sp>
    </p:spTree>
    <p:extLst>
      <p:ext uri="{BB962C8B-B14F-4D97-AF65-F5344CB8AC3E}">
        <p14:creationId xmlns:p14="http://schemas.microsoft.com/office/powerpoint/2010/main" val="3291795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46188" y="1143000"/>
            <a:ext cx="4365625" cy="3086100"/>
          </a:xfrm>
        </p:spPr>
      </p:sp>
      <p:sp>
        <p:nvSpPr>
          <p:cNvPr id="3" name="Tijdelijke aanduiding voor notities 2"/>
          <p:cNvSpPr>
            <a:spLocks noGrp="1"/>
          </p:cNvSpPr>
          <p:nvPr>
            <p:ph type="body" idx="1"/>
          </p:nvPr>
        </p:nvSpPr>
        <p:spPr/>
        <p:txBody>
          <a:bodyPr/>
          <a:lstStyle/>
          <a:p>
            <a:pPr marL="216000" indent="-216000">
              <a:lnSpc>
                <a:spcPct val="100000"/>
              </a:lnSpc>
              <a:buClr>
                <a:srgbClr val="000000"/>
              </a:buClr>
              <a:buFont typeface="Arial"/>
              <a:buChar char="•"/>
            </a:pPr>
            <a:endParaRPr lang="nl-NL" sz="1200" b="0" strike="noStrike" spc="-1" dirty="0">
              <a:solidFill>
                <a:srgbClr val="000000"/>
              </a:solidFill>
              <a:latin typeface="+mn-lt"/>
            </a:endParaRPr>
          </a:p>
        </p:txBody>
      </p:sp>
      <p:sp>
        <p:nvSpPr>
          <p:cNvPr id="4" name="Tijdelijke aanduiding voor dianummer 3"/>
          <p:cNvSpPr>
            <a:spLocks noGrp="1"/>
          </p:cNvSpPr>
          <p:nvPr>
            <p:ph type="sldNum" sz="quarter" idx="5"/>
          </p:nvPr>
        </p:nvSpPr>
        <p:spPr/>
        <p:txBody>
          <a:bodyPr/>
          <a:lstStyle/>
          <a:p>
            <a:fld id="{C3B378D0-5B7D-3C41-A362-486EC76D20AA}" type="slidenum">
              <a:rPr lang="nl-NL" smtClean="0"/>
              <a:t>1</a:t>
            </a:fld>
            <a:endParaRPr lang="nl-NL"/>
          </a:p>
        </p:txBody>
      </p:sp>
    </p:spTree>
    <p:extLst>
      <p:ext uri="{BB962C8B-B14F-4D97-AF65-F5344CB8AC3E}">
        <p14:creationId xmlns:p14="http://schemas.microsoft.com/office/powerpoint/2010/main" val="4085950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A26C9-BF68-660B-A9E5-181001679CB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C6CC790-DB2C-A490-4008-48111DF71C9D}"/>
              </a:ext>
            </a:extLst>
          </p:cNvPr>
          <p:cNvSpPr>
            <a:spLocks noGrp="1" noRot="1" noChangeAspect="1"/>
          </p:cNvSpPr>
          <p:nvPr>
            <p:ph type="sldImg"/>
          </p:nvPr>
        </p:nvSpPr>
        <p:spPr>
          <a:xfrm>
            <a:off x="1246188" y="1143000"/>
            <a:ext cx="4365625" cy="3086100"/>
          </a:xfrm>
        </p:spPr>
      </p:sp>
      <p:sp>
        <p:nvSpPr>
          <p:cNvPr id="3" name="Tijdelijke aanduiding voor notities 2">
            <a:extLst>
              <a:ext uri="{FF2B5EF4-FFF2-40B4-BE49-F238E27FC236}">
                <a16:creationId xmlns:a16="http://schemas.microsoft.com/office/drawing/2014/main" id="{A1DECA62-4DC8-FA6D-39B7-C61A37F0D12D}"/>
              </a:ext>
            </a:extLst>
          </p:cNvPr>
          <p:cNvSpPr>
            <a:spLocks noGrp="1"/>
          </p:cNvSpPr>
          <p:nvPr>
            <p:ph type="body" idx="1"/>
          </p:nvPr>
        </p:nvSpPr>
        <p:spPr/>
        <p:txBody>
          <a:bodyPr/>
          <a:lstStyle/>
          <a:p>
            <a:pPr marL="216000" indent="-216000">
              <a:lnSpc>
                <a:spcPct val="100000"/>
              </a:lnSpc>
              <a:buNone/>
              <a:tabLst>
                <a:tab pos="0" algn="l"/>
              </a:tabLst>
            </a:pPr>
            <a:endParaRPr lang="nl-NL" sz="1200" b="0" strike="noStrike" spc="-1" dirty="0">
              <a:solidFill>
                <a:srgbClr val="000000"/>
              </a:solidFill>
              <a:latin typeface="+mn-lt"/>
            </a:endParaRPr>
          </a:p>
        </p:txBody>
      </p:sp>
      <p:sp>
        <p:nvSpPr>
          <p:cNvPr id="4" name="Tijdelijke aanduiding voor dianummer 3">
            <a:extLst>
              <a:ext uri="{FF2B5EF4-FFF2-40B4-BE49-F238E27FC236}">
                <a16:creationId xmlns:a16="http://schemas.microsoft.com/office/drawing/2014/main" id="{4C0F0B3B-F9F9-D4E3-7F74-DE182571AD7F}"/>
              </a:ext>
            </a:extLst>
          </p:cNvPr>
          <p:cNvSpPr>
            <a:spLocks noGrp="1"/>
          </p:cNvSpPr>
          <p:nvPr>
            <p:ph type="sldNum" sz="quarter" idx="5"/>
          </p:nvPr>
        </p:nvSpPr>
        <p:spPr/>
        <p:txBody>
          <a:bodyPr/>
          <a:lstStyle/>
          <a:p>
            <a:fld id="{C3B378D0-5B7D-3C41-A362-486EC76D20AA}" type="slidenum">
              <a:rPr lang="nl-NL" smtClean="0"/>
              <a:t>2</a:t>
            </a:fld>
            <a:endParaRPr lang="nl-NL"/>
          </a:p>
        </p:txBody>
      </p:sp>
    </p:spTree>
    <p:extLst>
      <p:ext uri="{BB962C8B-B14F-4D97-AF65-F5344CB8AC3E}">
        <p14:creationId xmlns:p14="http://schemas.microsoft.com/office/powerpoint/2010/main" val="360912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3B378D0-5B7D-3C41-A362-486EC76D20AA}" type="slidenum">
              <a:rPr lang="nl-NL" smtClean="0"/>
              <a:t>3</a:t>
            </a:fld>
            <a:endParaRPr lang="nl-NL"/>
          </a:p>
        </p:txBody>
      </p:sp>
    </p:spTree>
    <p:extLst>
      <p:ext uri="{BB962C8B-B14F-4D97-AF65-F5344CB8AC3E}">
        <p14:creationId xmlns:p14="http://schemas.microsoft.com/office/powerpoint/2010/main" val="1963940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3B378D0-5B7D-3C41-A362-486EC76D20AA}" type="slidenum">
              <a:rPr lang="nl-NL" smtClean="0"/>
              <a:t>9</a:t>
            </a:fld>
            <a:endParaRPr lang="nl-NL"/>
          </a:p>
        </p:txBody>
      </p:sp>
    </p:spTree>
    <p:extLst>
      <p:ext uri="{BB962C8B-B14F-4D97-AF65-F5344CB8AC3E}">
        <p14:creationId xmlns:p14="http://schemas.microsoft.com/office/powerpoint/2010/main" val="3051621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solidFill>
                  <a:srgbClr val="2A2D83"/>
                </a:solidFill>
              </a:defRPr>
            </a:lvl1pPr>
          </a:lstStyle>
          <a:p>
            <a:r>
              <a:rPr lang="nl-NL" dirty="0"/>
              <a:t>Klik om stijl te bewerken</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C3E391FE-04EC-AB45-AE69-CAA788FDD64E}" type="datetimeFigureOut">
              <a:rPr lang="nl-NL" smtClean="0"/>
              <a:t>22-06-2026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4149328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3E391FE-04EC-AB45-AE69-CAA788FDD64E}" type="datetimeFigureOut">
              <a:rPr lang="nl-NL" smtClean="0"/>
              <a:t>22-06-2026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55231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3E391FE-04EC-AB45-AE69-CAA788FDD64E}" type="datetimeFigureOut">
              <a:rPr lang="nl-NL" smtClean="0"/>
              <a:t>22-06-2026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84896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A2D83"/>
                </a:solidFill>
              </a:defRPr>
            </a:lvl1pPr>
          </a:lstStyle>
          <a:p>
            <a:r>
              <a:rPr lang="nl-NL" dirty="0"/>
              <a:t>Klik om stijl te bewerken</a:t>
            </a:r>
            <a:endParaRPr lang="en-US" dirty="0"/>
          </a:p>
        </p:txBody>
      </p:sp>
      <p:sp>
        <p:nvSpPr>
          <p:cNvPr id="3" name="Content Placeholder 2"/>
          <p:cNvSpPr>
            <a:spLocks noGrp="1"/>
          </p:cNvSpPr>
          <p:nvPr>
            <p:ph idx="1"/>
          </p:nvPr>
        </p:nvSpPr>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Date Placeholder 3"/>
          <p:cNvSpPr>
            <a:spLocks noGrp="1"/>
          </p:cNvSpPr>
          <p:nvPr>
            <p:ph type="dt" sz="half" idx="10"/>
          </p:nvPr>
        </p:nvSpPr>
        <p:spPr/>
        <p:txBody>
          <a:bodyPr/>
          <a:lstStyle/>
          <a:p>
            <a:fld id="{C3E391FE-04EC-AB45-AE69-CAA788FDD64E}" type="datetimeFigureOut">
              <a:rPr lang="nl-NL" smtClean="0"/>
              <a:t>22-06-2026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3917289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nl-NL"/>
              <a:t>Klik om stijl te bewerken</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3E391FE-04EC-AB45-AE69-CAA788FDD64E}" type="datetimeFigureOut">
              <a:rPr lang="nl-NL" smtClean="0"/>
              <a:t>22-06-2026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779339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C3E391FE-04EC-AB45-AE69-CAA788FDD64E}" type="datetimeFigureOut">
              <a:rPr lang="nl-NL" smtClean="0"/>
              <a:t>22-06-2026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508165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nl-NL"/>
              <a:t>Klik om stijl te bewerken</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nl-NL"/>
              <a:t>Klikken om de tekststijl van het model te bewerken</a:t>
            </a:r>
          </a:p>
        </p:txBody>
      </p:sp>
      <p:sp>
        <p:nvSpPr>
          <p:cNvPr id="4" name="Content Placeholder 3"/>
          <p:cNvSpPr>
            <a:spLocks noGrp="1"/>
          </p:cNvSpPr>
          <p:nvPr>
            <p:ph sz="half" idx="2"/>
          </p:nvPr>
        </p:nvSpPr>
        <p:spPr>
          <a:xfrm>
            <a:off x="736456" y="2761381"/>
            <a:ext cx="4523137" cy="40615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nl-NL"/>
              <a:t>Klikken om de tekststijl van het model te bewerken</a:t>
            </a:r>
          </a:p>
        </p:txBody>
      </p:sp>
      <p:sp>
        <p:nvSpPr>
          <p:cNvPr id="6" name="Content Placeholder 5"/>
          <p:cNvSpPr>
            <a:spLocks noGrp="1"/>
          </p:cNvSpPr>
          <p:nvPr>
            <p:ph sz="quarter" idx="4"/>
          </p:nvPr>
        </p:nvSpPr>
        <p:spPr>
          <a:xfrm>
            <a:off x="5412731" y="2761381"/>
            <a:ext cx="4545413" cy="40615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C3E391FE-04EC-AB45-AE69-CAA788FDD64E}" type="datetimeFigureOut">
              <a:rPr lang="nl-NL" smtClean="0"/>
              <a:t>22-06-2026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1615698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C3E391FE-04EC-AB45-AE69-CAA788FDD64E}" type="datetimeFigureOut">
              <a:rPr lang="nl-NL" smtClean="0"/>
              <a:t>22-06-2026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263833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391FE-04EC-AB45-AE69-CAA788FDD64E}" type="datetimeFigureOut">
              <a:rPr lang="nl-NL" smtClean="0"/>
              <a:t>22-06-2026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3902614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nl-NL"/>
              <a:t>Klik om stijl te bewerken</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nl-NL" dirty="0"/>
              <a:t>Klikken om de tekststijl van het model te bewerken</a:t>
            </a:r>
          </a:p>
        </p:txBody>
      </p:sp>
      <p:sp>
        <p:nvSpPr>
          <p:cNvPr id="5" name="Date Placeholder 4"/>
          <p:cNvSpPr>
            <a:spLocks noGrp="1"/>
          </p:cNvSpPr>
          <p:nvPr>
            <p:ph type="dt" sz="half" idx="10"/>
          </p:nvPr>
        </p:nvSpPr>
        <p:spPr/>
        <p:txBody>
          <a:bodyPr/>
          <a:lstStyle/>
          <a:p>
            <a:fld id="{C3E391FE-04EC-AB45-AE69-CAA788FDD64E}" type="datetimeFigureOut">
              <a:rPr lang="nl-NL" smtClean="0"/>
              <a:t>22-06-2026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392618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nl-NL"/>
              <a:t>Klik om stijl te bewerken</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C3E391FE-04EC-AB45-AE69-CAA788FDD64E}" type="datetimeFigureOut">
              <a:rPr lang="nl-NL" smtClean="0"/>
              <a:t>22-06-2026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0AEA029C-26C7-D543-B767-B8322237AEB0}" type="slidenum">
              <a:rPr lang="nl-NL" smtClean="0"/>
              <a:t>‹nr.›</a:t>
            </a:fld>
            <a:endParaRPr lang="nl-NL"/>
          </a:p>
        </p:txBody>
      </p:sp>
    </p:spTree>
    <p:extLst>
      <p:ext uri="{BB962C8B-B14F-4D97-AF65-F5344CB8AC3E}">
        <p14:creationId xmlns:p14="http://schemas.microsoft.com/office/powerpoint/2010/main" val="1086684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nl-NL" dirty="0"/>
              <a:t>Klik om stijl te bewerken</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C3E391FE-04EC-AB45-AE69-CAA788FDD64E}" type="datetimeFigureOut">
              <a:rPr lang="nl-NL" smtClean="0"/>
              <a:t>22-06-2026</a:t>
            </a:fld>
            <a:endParaRPr lang="nl-NL"/>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0AEA029C-26C7-D543-B767-B8322237AEB0}" type="slidenum">
              <a:rPr lang="nl-NL" smtClean="0"/>
              <a:t>‹nr.›</a:t>
            </a:fld>
            <a:endParaRPr lang="nl-NL"/>
          </a:p>
        </p:txBody>
      </p:sp>
    </p:spTree>
    <p:extLst>
      <p:ext uri="{BB962C8B-B14F-4D97-AF65-F5344CB8AC3E}">
        <p14:creationId xmlns:p14="http://schemas.microsoft.com/office/powerpoint/2010/main" val="27746145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9C9C50D3-FE7D-032C-52EB-1A9BB2FFAB26}"/>
              </a:ext>
            </a:extLst>
          </p:cNvPr>
          <p:cNvSpPr/>
          <p:nvPr/>
        </p:nvSpPr>
        <p:spPr>
          <a:xfrm>
            <a:off x="0" y="1873406"/>
            <a:ext cx="10691813" cy="4845913"/>
          </a:xfrm>
          <a:prstGeom prst="rect">
            <a:avLst/>
          </a:prstGeom>
          <a:solidFill>
            <a:srgbClr val="2A2D8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4" name="Titel 1">
            <a:extLst>
              <a:ext uri="{FF2B5EF4-FFF2-40B4-BE49-F238E27FC236}">
                <a16:creationId xmlns:a16="http://schemas.microsoft.com/office/drawing/2014/main" id="{25B7B492-6168-DF7D-667C-2D53981A1D87}"/>
              </a:ext>
            </a:extLst>
          </p:cNvPr>
          <p:cNvSpPr txBox="1">
            <a:spLocks/>
          </p:cNvSpPr>
          <p:nvPr/>
        </p:nvSpPr>
        <p:spPr>
          <a:xfrm>
            <a:off x="592238" y="1104433"/>
            <a:ext cx="9651692" cy="2754457"/>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4000" dirty="0">
                <a:solidFill>
                  <a:srgbClr val="2A2D83"/>
                </a:solidFill>
              </a:rPr>
              <a:t>Vragenlijst voor </a:t>
            </a:r>
          </a:p>
          <a:p>
            <a:endParaRPr lang="nl-NL" sz="3200" dirty="0">
              <a:solidFill>
                <a:schemeClr val="bg1"/>
              </a:solidFill>
            </a:endParaRPr>
          </a:p>
          <a:p>
            <a:r>
              <a:rPr lang="nl-NL" sz="6000" b="1" dirty="0">
                <a:solidFill>
                  <a:schemeClr val="bg1"/>
                </a:solidFill>
              </a:rPr>
              <a:t>plezier in de gymles</a:t>
            </a:r>
          </a:p>
        </p:txBody>
      </p:sp>
      <p:pic>
        <p:nvPicPr>
          <p:cNvPr id="3" name="Afbeelding 2">
            <a:extLst>
              <a:ext uri="{FF2B5EF4-FFF2-40B4-BE49-F238E27FC236}">
                <a16:creationId xmlns:a16="http://schemas.microsoft.com/office/drawing/2014/main" id="{514E82E1-9F5E-EE6E-220B-11D2D0F1F9EA}"/>
              </a:ext>
            </a:extLst>
          </p:cNvPr>
          <p:cNvPicPr>
            <a:picLocks noChangeAspect="1"/>
          </p:cNvPicPr>
          <p:nvPr/>
        </p:nvPicPr>
        <p:blipFill>
          <a:blip r:embed="rId3"/>
          <a:stretch>
            <a:fillRect/>
          </a:stretch>
        </p:blipFill>
        <p:spPr>
          <a:xfrm rot="20649494">
            <a:off x="307288" y="3820619"/>
            <a:ext cx="1626753" cy="1301402"/>
          </a:xfrm>
          <a:prstGeom prst="rect">
            <a:avLst/>
          </a:prstGeom>
        </p:spPr>
      </p:pic>
      <p:pic>
        <p:nvPicPr>
          <p:cNvPr id="6" name="Afbeelding 5">
            <a:extLst>
              <a:ext uri="{FF2B5EF4-FFF2-40B4-BE49-F238E27FC236}">
                <a16:creationId xmlns:a16="http://schemas.microsoft.com/office/drawing/2014/main" id="{4B328C69-07B6-59EF-28B2-A7B91EDCED1D}"/>
              </a:ext>
            </a:extLst>
          </p:cNvPr>
          <p:cNvPicPr>
            <a:picLocks noChangeAspect="1"/>
          </p:cNvPicPr>
          <p:nvPr/>
        </p:nvPicPr>
        <p:blipFill>
          <a:blip r:embed="rId4"/>
          <a:srcRect/>
          <a:stretch/>
        </p:blipFill>
        <p:spPr>
          <a:xfrm rot="1263101">
            <a:off x="8272162" y="950994"/>
            <a:ext cx="1518302" cy="1301402"/>
          </a:xfrm>
          <a:prstGeom prst="rect">
            <a:avLst/>
          </a:prstGeom>
        </p:spPr>
      </p:pic>
      <p:pic>
        <p:nvPicPr>
          <p:cNvPr id="7" name="Afbeelding 6">
            <a:extLst>
              <a:ext uri="{FF2B5EF4-FFF2-40B4-BE49-F238E27FC236}">
                <a16:creationId xmlns:a16="http://schemas.microsoft.com/office/drawing/2014/main" id="{1D99AF45-F890-F16A-F1A1-DE7B4F736B67}"/>
              </a:ext>
            </a:extLst>
          </p:cNvPr>
          <p:cNvPicPr>
            <a:picLocks noChangeAspect="1"/>
          </p:cNvPicPr>
          <p:nvPr/>
        </p:nvPicPr>
        <p:blipFill>
          <a:blip r:embed="rId5"/>
          <a:srcRect/>
          <a:stretch/>
        </p:blipFill>
        <p:spPr>
          <a:xfrm rot="531312">
            <a:off x="8560495" y="5122021"/>
            <a:ext cx="1518302" cy="1301402"/>
          </a:xfrm>
          <a:prstGeom prst="rect">
            <a:avLst/>
          </a:prstGeom>
        </p:spPr>
      </p:pic>
      <p:pic>
        <p:nvPicPr>
          <p:cNvPr id="8" name="Afbeelding 7">
            <a:extLst>
              <a:ext uri="{FF2B5EF4-FFF2-40B4-BE49-F238E27FC236}">
                <a16:creationId xmlns:a16="http://schemas.microsoft.com/office/drawing/2014/main" id="{E411FA13-5C60-5869-DCAB-AA311A66C5BF}"/>
              </a:ext>
            </a:extLst>
          </p:cNvPr>
          <p:cNvPicPr>
            <a:picLocks noChangeAspect="1"/>
          </p:cNvPicPr>
          <p:nvPr/>
        </p:nvPicPr>
        <p:blipFill>
          <a:blip r:embed="rId6"/>
          <a:srcRect/>
          <a:stretch/>
        </p:blipFill>
        <p:spPr>
          <a:xfrm rot="20619616">
            <a:off x="5810061" y="3382597"/>
            <a:ext cx="1518302" cy="1301401"/>
          </a:xfrm>
          <a:prstGeom prst="rect">
            <a:avLst/>
          </a:prstGeom>
        </p:spPr>
      </p:pic>
      <p:pic>
        <p:nvPicPr>
          <p:cNvPr id="9" name="Afbeelding 8">
            <a:extLst>
              <a:ext uri="{FF2B5EF4-FFF2-40B4-BE49-F238E27FC236}">
                <a16:creationId xmlns:a16="http://schemas.microsoft.com/office/drawing/2014/main" id="{C72E9BA6-877C-F1AF-8DAB-F021B435D6FC}"/>
              </a:ext>
            </a:extLst>
          </p:cNvPr>
          <p:cNvPicPr>
            <a:picLocks noChangeAspect="1"/>
          </p:cNvPicPr>
          <p:nvPr/>
        </p:nvPicPr>
        <p:blipFill>
          <a:blip r:embed="rId7"/>
          <a:srcRect/>
          <a:stretch/>
        </p:blipFill>
        <p:spPr>
          <a:xfrm rot="1036146">
            <a:off x="2966296" y="5076351"/>
            <a:ext cx="1518301" cy="1301401"/>
          </a:xfrm>
          <a:prstGeom prst="rect">
            <a:avLst/>
          </a:prstGeom>
        </p:spPr>
      </p:pic>
      <p:pic>
        <p:nvPicPr>
          <p:cNvPr id="10" name="Afbeelding 9">
            <a:extLst>
              <a:ext uri="{FF2B5EF4-FFF2-40B4-BE49-F238E27FC236}">
                <a16:creationId xmlns:a16="http://schemas.microsoft.com/office/drawing/2014/main" id="{35A2622B-17D2-D60E-EADC-29C997D60C6D}"/>
              </a:ext>
            </a:extLst>
          </p:cNvPr>
          <p:cNvPicPr>
            <a:picLocks noChangeAspect="1"/>
          </p:cNvPicPr>
          <p:nvPr/>
        </p:nvPicPr>
        <p:blipFill>
          <a:blip r:embed="rId8"/>
          <a:stretch>
            <a:fillRect/>
          </a:stretch>
        </p:blipFill>
        <p:spPr>
          <a:xfrm>
            <a:off x="2683012" y="6752223"/>
            <a:ext cx="7772400" cy="736069"/>
          </a:xfrm>
          <a:prstGeom prst="rect">
            <a:avLst/>
          </a:prstGeom>
        </p:spPr>
      </p:pic>
      <p:pic>
        <p:nvPicPr>
          <p:cNvPr id="11" name="Afbeelding 10">
            <a:extLst>
              <a:ext uri="{FF2B5EF4-FFF2-40B4-BE49-F238E27FC236}">
                <a16:creationId xmlns:a16="http://schemas.microsoft.com/office/drawing/2014/main" id="{C75A6F77-C357-A11E-D48A-BC8D9B8EB46B}"/>
              </a:ext>
            </a:extLst>
          </p:cNvPr>
          <p:cNvPicPr>
            <a:picLocks noChangeAspect="1"/>
          </p:cNvPicPr>
          <p:nvPr/>
        </p:nvPicPr>
        <p:blipFill>
          <a:blip r:embed="rId9"/>
          <a:stretch>
            <a:fillRect/>
          </a:stretch>
        </p:blipFill>
        <p:spPr>
          <a:xfrm>
            <a:off x="120654" y="6875847"/>
            <a:ext cx="1368594" cy="612445"/>
          </a:xfrm>
          <a:prstGeom prst="rect">
            <a:avLst/>
          </a:prstGeom>
        </p:spPr>
      </p:pic>
      <p:pic>
        <p:nvPicPr>
          <p:cNvPr id="13" name="Afbeelding 12">
            <a:extLst>
              <a:ext uri="{FF2B5EF4-FFF2-40B4-BE49-F238E27FC236}">
                <a16:creationId xmlns:a16="http://schemas.microsoft.com/office/drawing/2014/main" id="{004F0DF0-B0BC-8C76-B480-805F5475B36F}"/>
              </a:ext>
            </a:extLst>
          </p:cNvPr>
          <p:cNvPicPr>
            <a:picLocks noChangeAspect="1"/>
          </p:cNvPicPr>
          <p:nvPr/>
        </p:nvPicPr>
        <p:blipFill>
          <a:blip r:embed="rId10"/>
          <a:stretch>
            <a:fillRect/>
          </a:stretch>
        </p:blipFill>
        <p:spPr>
          <a:xfrm>
            <a:off x="1701491" y="6752223"/>
            <a:ext cx="758573" cy="758573"/>
          </a:xfrm>
          <a:prstGeom prst="rect">
            <a:avLst/>
          </a:prstGeom>
        </p:spPr>
      </p:pic>
    </p:spTree>
    <p:extLst>
      <p:ext uri="{BB962C8B-B14F-4D97-AF65-F5344CB8AC3E}">
        <p14:creationId xmlns:p14="http://schemas.microsoft.com/office/powerpoint/2010/main" val="1424053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8A3BA3F-F9DE-B272-8C81-8FA8DAC9CFF4}"/>
              </a:ext>
            </a:extLst>
          </p:cNvPr>
          <p:cNvSpPr txBox="1"/>
          <p:nvPr/>
        </p:nvSpPr>
        <p:spPr>
          <a:xfrm>
            <a:off x="592238" y="1603732"/>
            <a:ext cx="6481224" cy="3908762"/>
          </a:xfrm>
          <a:prstGeom prst="rect">
            <a:avLst/>
          </a:prstGeom>
          <a:noFill/>
        </p:spPr>
        <p:txBody>
          <a:bodyPr wrap="square" lIns="0" tIns="0" rIns="0" bIns="0" rtlCol="0">
            <a:spAutoFit/>
          </a:bodyPr>
          <a:lstStyle/>
          <a:p>
            <a:r>
              <a:rPr lang="nl-NL" sz="1600" b="1" dirty="0"/>
              <a:t>Hoofdvraag: Ik vind dat we in de gymles goed samenwerken. </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moedigt de leerkracht ons aan om elkaar te helpen</a:t>
            </a:r>
          </a:p>
          <a:p>
            <a:endParaRPr lang="nl-NL" sz="1400" dirty="0"/>
          </a:p>
          <a:p>
            <a:r>
              <a:rPr lang="nl-NL" sz="1400" dirty="0"/>
              <a:t>2. ... leren we hoe we elkaar kunnen helpen </a:t>
            </a:r>
          </a:p>
          <a:p>
            <a:endParaRPr lang="nl-NL" sz="1400" dirty="0"/>
          </a:p>
          <a:p>
            <a:r>
              <a:rPr lang="nl-NL" sz="1400" dirty="0"/>
              <a:t>3. ... doen we activiteiten waarin we samenwerken </a:t>
            </a:r>
          </a:p>
          <a:p>
            <a:endParaRPr lang="nl-NL" sz="1400" dirty="0"/>
          </a:p>
          <a:p>
            <a:r>
              <a:rPr lang="nl-NL" sz="1400" dirty="0"/>
              <a:t>4. ... heeft de leerkracht het vaak over winnen en verliezen bij teamspelen </a:t>
            </a:r>
          </a:p>
          <a:p>
            <a:endParaRPr lang="nl-NL" sz="1400" dirty="0"/>
          </a:p>
          <a:p>
            <a:endParaRPr lang="nl-NL" sz="1400" dirty="0"/>
          </a:p>
          <a:p>
            <a:endParaRPr lang="nl-NL" sz="1400" dirty="0"/>
          </a:p>
          <a:p>
            <a:endParaRPr lang="nl-NL" sz="1400" dirty="0"/>
          </a:p>
          <a:p>
            <a:endParaRPr lang="nl-NL" sz="1400" dirty="0"/>
          </a:p>
          <a:p>
            <a:endParaRPr lang="nl-NL" sz="1400" dirty="0"/>
          </a:p>
        </p:txBody>
      </p:sp>
      <p:sp>
        <p:nvSpPr>
          <p:cNvPr id="3" name="Titel 1">
            <a:extLst>
              <a:ext uri="{FF2B5EF4-FFF2-40B4-BE49-F238E27FC236}">
                <a16:creationId xmlns:a16="http://schemas.microsoft.com/office/drawing/2014/main" id="{B209BD41-326A-82D2-58A2-AC4D03E3BE16}"/>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Samenwerken</a:t>
            </a:r>
          </a:p>
        </p:txBody>
      </p:sp>
      <p:grpSp>
        <p:nvGrpSpPr>
          <p:cNvPr id="4" name="Groep 3">
            <a:extLst>
              <a:ext uri="{FF2B5EF4-FFF2-40B4-BE49-F238E27FC236}">
                <a16:creationId xmlns:a16="http://schemas.microsoft.com/office/drawing/2014/main" id="{934E8EBA-A271-477A-944B-9B1AC89B39E9}"/>
              </a:ext>
            </a:extLst>
          </p:cNvPr>
          <p:cNvGrpSpPr/>
          <p:nvPr/>
        </p:nvGrpSpPr>
        <p:grpSpPr>
          <a:xfrm>
            <a:off x="609725" y="2950386"/>
            <a:ext cx="9360000" cy="1279815"/>
            <a:chOff x="609724" y="2950386"/>
            <a:chExt cx="9795946" cy="1279815"/>
          </a:xfrm>
        </p:grpSpPr>
        <p:cxnSp>
          <p:nvCxnSpPr>
            <p:cNvPr id="5" name="Rechte verbindingslijn 4">
              <a:extLst>
                <a:ext uri="{FF2B5EF4-FFF2-40B4-BE49-F238E27FC236}">
                  <a16:creationId xmlns:a16="http://schemas.microsoft.com/office/drawing/2014/main" id="{F2E24937-C715-3FD0-8F4F-2CD074EA09FC}"/>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6" name="Rechte verbindingslijn 5">
              <a:extLst>
                <a:ext uri="{FF2B5EF4-FFF2-40B4-BE49-F238E27FC236}">
                  <a16:creationId xmlns:a16="http://schemas.microsoft.com/office/drawing/2014/main" id="{FB886DA6-1366-8E08-9CF1-8491B9F0C014}"/>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7" name="Rechte verbindingslijn 6">
              <a:extLst>
                <a:ext uri="{FF2B5EF4-FFF2-40B4-BE49-F238E27FC236}">
                  <a16:creationId xmlns:a16="http://schemas.microsoft.com/office/drawing/2014/main" id="{4A0C7400-4C40-A99A-BA77-AFE5744C3B9B}"/>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8" name="Rechte verbindingslijn 7">
              <a:extLst>
                <a:ext uri="{FF2B5EF4-FFF2-40B4-BE49-F238E27FC236}">
                  <a16:creationId xmlns:a16="http://schemas.microsoft.com/office/drawing/2014/main" id="{98188098-F08E-8FE9-8CFB-0D5491E12D3F}"/>
                </a:ext>
              </a:extLst>
            </p:cNvPr>
            <p:cNvCxnSpPr>
              <a:cxnSpLocks/>
            </p:cNvCxnSpPr>
            <p:nvPr/>
          </p:nvCxnSpPr>
          <p:spPr>
            <a:xfrm>
              <a:off x="609724" y="4230201"/>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9" name="Groep 8">
            <a:extLst>
              <a:ext uri="{FF2B5EF4-FFF2-40B4-BE49-F238E27FC236}">
                <a16:creationId xmlns:a16="http://schemas.microsoft.com/office/drawing/2014/main" id="{85CDD005-A30F-4722-111D-7F72C1BC7801}"/>
              </a:ext>
            </a:extLst>
          </p:cNvPr>
          <p:cNvGrpSpPr/>
          <p:nvPr/>
        </p:nvGrpSpPr>
        <p:grpSpPr>
          <a:xfrm>
            <a:off x="7530416" y="1098560"/>
            <a:ext cx="2433269" cy="318162"/>
            <a:chOff x="7330718" y="1208738"/>
            <a:chExt cx="2433269" cy="318162"/>
          </a:xfrm>
        </p:grpSpPr>
        <p:pic>
          <p:nvPicPr>
            <p:cNvPr id="10" name="Afbeelding 9" descr="Afbeelding met tekst&#10;&#10;Door AI gegenereerde inhoud is mogelijk onjuist.">
              <a:extLst>
                <a:ext uri="{FF2B5EF4-FFF2-40B4-BE49-F238E27FC236}">
                  <a16:creationId xmlns:a16="http://schemas.microsoft.com/office/drawing/2014/main" id="{78BA8F2D-A8CC-E486-51AC-20AFBD0FF21C}"/>
                </a:ext>
              </a:extLst>
            </p:cNvPr>
            <p:cNvPicPr>
              <a:picLocks noChangeAspect="1"/>
            </p:cNvPicPr>
            <p:nvPr/>
          </p:nvPicPr>
          <p:blipFill rotWithShape="1">
            <a:blip r:embed="rId2">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11" name="Afbeelding 10" descr="Afbeelding met tekst&#10;&#10;Door AI gegenereerde inhoud is mogelijk onjuist.">
              <a:extLst>
                <a:ext uri="{FF2B5EF4-FFF2-40B4-BE49-F238E27FC236}">
                  <a16:creationId xmlns:a16="http://schemas.microsoft.com/office/drawing/2014/main" id="{5CB9A58C-911B-3838-7010-A7E36C7C5850}"/>
                </a:ext>
              </a:extLst>
            </p:cNvPr>
            <p:cNvPicPr>
              <a:picLocks noChangeAspect="1"/>
            </p:cNvPicPr>
            <p:nvPr/>
          </p:nvPicPr>
          <p:blipFill rotWithShape="1">
            <a:blip r:embed="rId2">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12" name="Afbeelding 11" descr="Afbeelding met tekst&#10;&#10;Door AI gegenereerde inhoud is mogelijk onjuist.">
              <a:extLst>
                <a:ext uri="{FF2B5EF4-FFF2-40B4-BE49-F238E27FC236}">
                  <a16:creationId xmlns:a16="http://schemas.microsoft.com/office/drawing/2014/main" id="{9F32998E-8AA1-3EE9-FFF0-761A9F814010}"/>
                </a:ext>
              </a:extLst>
            </p:cNvPr>
            <p:cNvPicPr>
              <a:picLocks noChangeAspect="1"/>
            </p:cNvPicPr>
            <p:nvPr/>
          </p:nvPicPr>
          <p:blipFill rotWithShape="1">
            <a:blip r:embed="rId2">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3" name="Afbeelding 12" descr="Afbeelding met tekst&#10;&#10;Door AI gegenereerde inhoud is mogelijk onjuist.">
              <a:extLst>
                <a:ext uri="{FF2B5EF4-FFF2-40B4-BE49-F238E27FC236}">
                  <a16:creationId xmlns:a16="http://schemas.microsoft.com/office/drawing/2014/main" id="{025242F6-6080-7A66-F529-25E12FA74F48}"/>
                </a:ext>
              </a:extLst>
            </p:cNvPr>
            <p:cNvPicPr>
              <a:picLocks noChangeAspect="1"/>
            </p:cNvPicPr>
            <p:nvPr/>
          </p:nvPicPr>
          <p:blipFill rotWithShape="1">
            <a:blip r:embed="rId2">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14" name="Afbeelding 13" descr="Afbeelding met tekst&#10;&#10;Door AI gegenereerde inhoud is mogelijk onjuist.">
              <a:extLst>
                <a:ext uri="{FF2B5EF4-FFF2-40B4-BE49-F238E27FC236}">
                  <a16:creationId xmlns:a16="http://schemas.microsoft.com/office/drawing/2014/main" id="{58FD8966-F682-D193-AF91-70643D133F02}"/>
                </a:ext>
              </a:extLst>
            </p:cNvPr>
            <p:cNvPicPr>
              <a:picLocks noChangeAspect="1"/>
            </p:cNvPicPr>
            <p:nvPr/>
          </p:nvPicPr>
          <p:blipFill rotWithShape="1">
            <a:blip r:embed="rId2">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15" name="Rechte verbindingslijn 14">
            <a:extLst>
              <a:ext uri="{FF2B5EF4-FFF2-40B4-BE49-F238E27FC236}">
                <a16:creationId xmlns:a16="http://schemas.microsoft.com/office/drawing/2014/main" id="{F8EB8D25-0ECE-356C-BFF3-108377703EDE}"/>
              </a:ext>
            </a:extLst>
          </p:cNvPr>
          <p:cNvCxnSpPr/>
          <p:nvPr/>
        </p:nvCxnSpPr>
        <p:spPr>
          <a:xfrm>
            <a:off x="592238" y="1871757"/>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Groep 15">
            <a:extLst>
              <a:ext uri="{FF2B5EF4-FFF2-40B4-BE49-F238E27FC236}">
                <a16:creationId xmlns:a16="http://schemas.microsoft.com/office/drawing/2014/main" id="{7265B0E3-1920-A3FE-9951-5AD7AED0A11F}"/>
              </a:ext>
            </a:extLst>
          </p:cNvPr>
          <p:cNvGrpSpPr/>
          <p:nvPr/>
        </p:nvGrpSpPr>
        <p:grpSpPr>
          <a:xfrm>
            <a:off x="7615441" y="2598195"/>
            <a:ext cx="2346945" cy="289101"/>
            <a:chOff x="7615441" y="2656815"/>
            <a:chExt cx="2346945" cy="289101"/>
          </a:xfrm>
        </p:grpSpPr>
        <p:sp>
          <p:nvSpPr>
            <p:cNvPr id="17" name="Rechthoek 16">
              <a:extLst>
                <a:ext uri="{FF2B5EF4-FFF2-40B4-BE49-F238E27FC236}">
                  <a16:creationId xmlns:a16="http://schemas.microsoft.com/office/drawing/2014/main" id="{B256F8B3-854D-3E2C-33D6-97A7D116D65E}"/>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E8B8A75A-E7EC-C592-6FBC-995BAF8D56A8}"/>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D3381D07-5F36-2DEB-B60E-3A169F6B51D6}"/>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A768A85B-73F8-19D8-1D50-CA23F74B1563}"/>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B46B6C82-8FD1-0C61-4479-F04541A1B3CB}"/>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2" name="Groep 21">
            <a:extLst>
              <a:ext uri="{FF2B5EF4-FFF2-40B4-BE49-F238E27FC236}">
                <a16:creationId xmlns:a16="http://schemas.microsoft.com/office/drawing/2014/main" id="{A2A6F50B-8E05-9BB7-16C3-272EDC3CB8B4}"/>
              </a:ext>
            </a:extLst>
          </p:cNvPr>
          <p:cNvGrpSpPr/>
          <p:nvPr/>
        </p:nvGrpSpPr>
        <p:grpSpPr>
          <a:xfrm>
            <a:off x="7605293" y="1517790"/>
            <a:ext cx="2346945" cy="289101"/>
            <a:chOff x="7615441" y="2656815"/>
            <a:chExt cx="2346945" cy="289101"/>
          </a:xfrm>
        </p:grpSpPr>
        <p:sp>
          <p:nvSpPr>
            <p:cNvPr id="23" name="Rechthoek 22">
              <a:extLst>
                <a:ext uri="{FF2B5EF4-FFF2-40B4-BE49-F238E27FC236}">
                  <a16:creationId xmlns:a16="http://schemas.microsoft.com/office/drawing/2014/main" id="{9D60CF04-AA3B-CE85-C502-03991C29EF92}"/>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514B5953-C414-FA57-95D6-A8B3B73A901D}"/>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A6D7389D-ED12-16F0-B855-87EC60AA44DB}"/>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7708B701-1B7C-BDA9-5EC9-B1DD18DF42A1}"/>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A2262A26-DE84-3CD8-D9E0-DC5414796C55}"/>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8" name="Groep 27">
            <a:extLst>
              <a:ext uri="{FF2B5EF4-FFF2-40B4-BE49-F238E27FC236}">
                <a16:creationId xmlns:a16="http://schemas.microsoft.com/office/drawing/2014/main" id="{1F09F145-A921-B0E2-84B0-5B7BC3FBDB1D}"/>
              </a:ext>
            </a:extLst>
          </p:cNvPr>
          <p:cNvGrpSpPr/>
          <p:nvPr/>
        </p:nvGrpSpPr>
        <p:grpSpPr>
          <a:xfrm>
            <a:off x="7615441" y="3025468"/>
            <a:ext cx="2346945" cy="289101"/>
            <a:chOff x="7615441" y="2656815"/>
            <a:chExt cx="2346945" cy="289101"/>
          </a:xfrm>
        </p:grpSpPr>
        <p:sp>
          <p:nvSpPr>
            <p:cNvPr id="29" name="Rechthoek 28">
              <a:extLst>
                <a:ext uri="{FF2B5EF4-FFF2-40B4-BE49-F238E27FC236}">
                  <a16:creationId xmlns:a16="http://schemas.microsoft.com/office/drawing/2014/main" id="{4EF01AE7-1CBD-B75D-2496-CBB031437FC0}"/>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189CB900-DEF3-8279-C937-B63CDC53B4A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CCEAD383-5DE3-08FC-D7D5-2E6FD7468331}"/>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1EABD6ED-18C8-86A9-DD0A-5E713F79A139}"/>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94E1A5E0-B2C9-A320-8E02-94F5D259AB8F}"/>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34" name="Groep 33">
            <a:extLst>
              <a:ext uri="{FF2B5EF4-FFF2-40B4-BE49-F238E27FC236}">
                <a16:creationId xmlns:a16="http://schemas.microsoft.com/office/drawing/2014/main" id="{43445C25-880A-07EF-8882-56891410A62E}"/>
              </a:ext>
            </a:extLst>
          </p:cNvPr>
          <p:cNvGrpSpPr/>
          <p:nvPr/>
        </p:nvGrpSpPr>
        <p:grpSpPr>
          <a:xfrm>
            <a:off x="7615441" y="3452741"/>
            <a:ext cx="2346945" cy="289101"/>
            <a:chOff x="7615441" y="2656815"/>
            <a:chExt cx="2346945" cy="289101"/>
          </a:xfrm>
        </p:grpSpPr>
        <p:sp>
          <p:nvSpPr>
            <p:cNvPr id="35" name="Rechthoek 34">
              <a:extLst>
                <a:ext uri="{FF2B5EF4-FFF2-40B4-BE49-F238E27FC236}">
                  <a16:creationId xmlns:a16="http://schemas.microsoft.com/office/drawing/2014/main" id="{2DA91F59-9C22-8547-2213-4162D8944A18}"/>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10375FA0-F45F-BB99-96EF-6D0CD7FE6BD1}"/>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a:extLst>
                <a:ext uri="{FF2B5EF4-FFF2-40B4-BE49-F238E27FC236}">
                  <a16:creationId xmlns:a16="http://schemas.microsoft.com/office/drawing/2014/main" id="{29943C21-86CC-3010-03C9-63CADAEFF71C}"/>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3FA9E6FA-0609-954C-0762-B9E6EEF3BDFC}"/>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269372B2-39BF-AAB4-C55D-A62C1100FDE1}"/>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0" name="Groep 39">
            <a:extLst>
              <a:ext uri="{FF2B5EF4-FFF2-40B4-BE49-F238E27FC236}">
                <a16:creationId xmlns:a16="http://schemas.microsoft.com/office/drawing/2014/main" id="{567AC421-BECB-FE84-8475-40CF4BA39D0A}"/>
              </a:ext>
            </a:extLst>
          </p:cNvPr>
          <p:cNvGrpSpPr/>
          <p:nvPr/>
        </p:nvGrpSpPr>
        <p:grpSpPr>
          <a:xfrm>
            <a:off x="7615441" y="3880014"/>
            <a:ext cx="2346945" cy="289101"/>
            <a:chOff x="7615441" y="2656815"/>
            <a:chExt cx="2346945" cy="289101"/>
          </a:xfrm>
        </p:grpSpPr>
        <p:sp>
          <p:nvSpPr>
            <p:cNvPr id="41" name="Rechthoek 40">
              <a:extLst>
                <a:ext uri="{FF2B5EF4-FFF2-40B4-BE49-F238E27FC236}">
                  <a16:creationId xmlns:a16="http://schemas.microsoft.com/office/drawing/2014/main" id="{B7454419-A242-1B51-154C-F9E28D07BDF5}"/>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Rechthoek 41">
              <a:extLst>
                <a:ext uri="{FF2B5EF4-FFF2-40B4-BE49-F238E27FC236}">
                  <a16:creationId xmlns:a16="http://schemas.microsoft.com/office/drawing/2014/main" id="{90AAC73B-0217-75F3-DFD0-1A06F8973530}"/>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17A00C80-48B8-D859-5FF8-29015412471A}"/>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Rechthoek 43">
              <a:extLst>
                <a:ext uri="{FF2B5EF4-FFF2-40B4-BE49-F238E27FC236}">
                  <a16:creationId xmlns:a16="http://schemas.microsoft.com/office/drawing/2014/main" id="{126C15F5-6DC5-974D-C338-0DF410C92352}"/>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Rechthoek 44">
              <a:extLst>
                <a:ext uri="{FF2B5EF4-FFF2-40B4-BE49-F238E27FC236}">
                  <a16:creationId xmlns:a16="http://schemas.microsoft.com/office/drawing/2014/main" id="{D6D2DC9C-0867-3278-37D6-66FA761F1492}"/>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47" name="Afbeelding 46">
            <a:extLst>
              <a:ext uri="{FF2B5EF4-FFF2-40B4-BE49-F238E27FC236}">
                <a16:creationId xmlns:a16="http://schemas.microsoft.com/office/drawing/2014/main" id="{F27A3F8B-DD82-6A3B-5FE9-6E60E80BA3A7}"/>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3324704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89FAC959-2F8D-B4ED-051F-05B121215A23}"/>
              </a:ext>
            </a:extLst>
          </p:cNvPr>
          <p:cNvSpPr txBox="1"/>
          <p:nvPr/>
        </p:nvSpPr>
        <p:spPr>
          <a:xfrm>
            <a:off x="592238" y="1603732"/>
            <a:ext cx="6481224" cy="3693319"/>
          </a:xfrm>
          <a:prstGeom prst="rect">
            <a:avLst/>
          </a:prstGeom>
          <a:noFill/>
        </p:spPr>
        <p:txBody>
          <a:bodyPr wrap="square" lIns="0" tIns="0" rIns="0" bIns="0" rtlCol="0">
            <a:spAutoFit/>
          </a:bodyPr>
          <a:lstStyle/>
          <a:p>
            <a:r>
              <a:rPr lang="nl-NL" sz="1600" b="1" dirty="0"/>
              <a:t>Hoofdvraag: Ik ben tevreden met de uitleg tijdens de gymles. </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legt de leerkracht duidelijk uit wat de bedoeling is </a:t>
            </a:r>
          </a:p>
          <a:p>
            <a:endParaRPr lang="nl-NL" sz="1400" dirty="0"/>
          </a:p>
          <a:p>
            <a:r>
              <a:rPr lang="nl-NL" sz="1400" dirty="0"/>
              <a:t>2. … geeft de leerkracht voorbeelden bij de uitleg  </a:t>
            </a:r>
          </a:p>
          <a:p>
            <a:endParaRPr lang="nl-NL" sz="1400" dirty="0"/>
          </a:p>
          <a:p>
            <a:r>
              <a:rPr lang="nl-NL" sz="1400" dirty="0"/>
              <a:t>3. ... zorgt de leerkracht ervoor dat ik goed kan opletten </a:t>
            </a:r>
          </a:p>
          <a:p>
            <a:endParaRPr lang="nl-NL" sz="1400" dirty="0"/>
          </a:p>
          <a:p>
            <a:endParaRPr lang="nl-NL" sz="1400" dirty="0"/>
          </a:p>
          <a:p>
            <a:endParaRPr lang="nl-NL" sz="1400" dirty="0"/>
          </a:p>
          <a:p>
            <a:endParaRPr lang="nl-NL" sz="1400" dirty="0"/>
          </a:p>
          <a:p>
            <a:endParaRPr lang="nl-NL" sz="1400" dirty="0"/>
          </a:p>
          <a:p>
            <a:endParaRPr lang="nl-NL" sz="1400" dirty="0"/>
          </a:p>
          <a:p>
            <a:endParaRPr lang="nl-NL" sz="1400" dirty="0"/>
          </a:p>
        </p:txBody>
      </p:sp>
      <p:sp>
        <p:nvSpPr>
          <p:cNvPr id="3" name="Titel 1">
            <a:extLst>
              <a:ext uri="{FF2B5EF4-FFF2-40B4-BE49-F238E27FC236}">
                <a16:creationId xmlns:a16="http://schemas.microsoft.com/office/drawing/2014/main" id="{53C5CA17-C4E9-A3A8-9BB1-00F34EB4D3A5}"/>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Uitleg</a:t>
            </a:r>
          </a:p>
        </p:txBody>
      </p:sp>
      <p:grpSp>
        <p:nvGrpSpPr>
          <p:cNvPr id="4" name="Groep 3">
            <a:extLst>
              <a:ext uri="{FF2B5EF4-FFF2-40B4-BE49-F238E27FC236}">
                <a16:creationId xmlns:a16="http://schemas.microsoft.com/office/drawing/2014/main" id="{120E8DD4-C758-A4E3-E04A-F6B0848BB707}"/>
              </a:ext>
            </a:extLst>
          </p:cNvPr>
          <p:cNvGrpSpPr/>
          <p:nvPr/>
        </p:nvGrpSpPr>
        <p:grpSpPr>
          <a:xfrm>
            <a:off x="609725" y="2950386"/>
            <a:ext cx="9360000" cy="853210"/>
            <a:chOff x="609724" y="2950386"/>
            <a:chExt cx="9795946" cy="853210"/>
          </a:xfrm>
        </p:grpSpPr>
        <p:cxnSp>
          <p:nvCxnSpPr>
            <p:cNvPr id="5" name="Rechte verbindingslijn 4">
              <a:extLst>
                <a:ext uri="{FF2B5EF4-FFF2-40B4-BE49-F238E27FC236}">
                  <a16:creationId xmlns:a16="http://schemas.microsoft.com/office/drawing/2014/main" id="{1C681BE1-179D-9111-85A9-3B532DA8674C}"/>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6" name="Rechte verbindingslijn 5">
              <a:extLst>
                <a:ext uri="{FF2B5EF4-FFF2-40B4-BE49-F238E27FC236}">
                  <a16:creationId xmlns:a16="http://schemas.microsoft.com/office/drawing/2014/main" id="{DFFD8CAC-35A8-BB05-84C6-10A245C6F853}"/>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7" name="Rechte verbindingslijn 6">
              <a:extLst>
                <a:ext uri="{FF2B5EF4-FFF2-40B4-BE49-F238E27FC236}">
                  <a16:creationId xmlns:a16="http://schemas.microsoft.com/office/drawing/2014/main" id="{10403446-ABCC-D161-A77D-F9AF6BBFF09C}"/>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9" name="Groep 8">
            <a:extLst>
              <a:ext uri="{FF2B5EF4-FFF2-40B4-BE49-F238E27FC236}">
                <a16:creationId xmlns:a16="http://schemas.microsoft.com/office/drawing/2014/main" id="{4B28DA2B-693E-C4AD-7401-E07448A9BA3B}"/>
              </a:ext>
            </a:extLst>
          </p:cNvPr>
          <p:cNvGrpSpPr/>
          <p:nvPr/>
        </p:nvGrpSpPr>
        <p:grpSpPr>
          <a:xfrm>
            <a:off x="7530416" y="1098560"/>
            <a:ext cx="2433269" cy="318162"/>
            <a:chOff x="7330718" y="1208738"/>
            <a:chExt cx="2433269" cy="318162"/>
          </a:xfrm>
        </p:grpSpPr>
        <p:pic>
          <p:nvPicPr>
            <p:cNvPr id="10" name="Afbeelding 9" descr="Afbeelding met tekst&#10;&#10;Door AI gegenereerde inhoud is mogelijk onjuist.">
              <a:extLst>
                <a:ext uri="{FF2B5EF4-FFF2-40B4-BE49-F238E27FC236}">
                  <a16:creationId xmlns:a16="http://schemas.microsoft.com/office/drawing/2014/main" id="{5715A565-55E3-7511-B359-77FCDE826647}"/>
                </a:ext>
              </a:extLst>
            </p:cNvPr>
            <p:cNvPicPr>
              <a:picLocks noChangeAspect="1"/>
            </p:cNvPicPr>
            <p:nvPr/>
          </p:nvPicPr>
          <p:blipFill rotWithShape="1">
            <a:blip r:embed="rId2">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11" name="Afbeelding 10" descr="Afbeelding met tekst&#10;&#10;Door AI gegenereerde inhoud is mogelijk onjuist.">
              <a:extLst>
                <a:ext uri="{FF2B5EF4-FFF2-40B4-BE49-F238E27FC236}">
                  <a16:creationId xmlns:a16="http://schemas.microsoft.com/office/drawing/2014/main" id="{D4744D51-C0C7-367F-13BB-508E093F2B33}"/>
                </a:ext>
              </a:extLst>
            </p:cNvPr>
            <p:cNvPicPr>
              <a:picLocks noChangeAspect="1"/>
            </p:cNvPicPr>
            <p:nvPr/>
          </p:nvPicPr>
          <p:blipFill rotWithShape="1">
            <a:blip r:embed="rId2">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12" name="Afbeelding 11" descr="Afbeelding met tekst&#10;&#10;Door AI gegenereerde inhoud is mogelijk onjuist.">
              <a:extLst>
                <a:ext uri="{FF2B5EF4-FFF2-40B4-BE49-F238E27FC236}">
                  <a16:creationId xmlns:a16="http://schemas.microsoft.com/office/drawing/2014/main" id="{BDE7F673-8038-16EF-707A-BBD01FDD47DE}"/>
                </a:ext>
              </a:extLst>
            </p:cNvPr>
            <p:cNvPicPr>
              <a:picLocks noChangeAspect="1"/>
            </p:cNvPicPr>
            <p:nvPr/>
          </p:nvPicPr>
          <p:blipFill rotWithShape="1">
            <a:blip r:embed="rId2">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3" name="Afbeelding 12" descr="Afbeelding met tekst&#10;&#10;Door AI gegenereerde inhoud is mogelijk onjuist.">
              <a:extLst>
                <a:ext uri="{FF2B5EF4-FFF2-40B4-BE49-F238E27FC236}">
                  <a16:creationId xmlns:a16="http://schemas.microsoft.com/office/drawing/2014/main" id="{32F13CE1-27F1-A24B-984F-9B230A47AD1D}"/>
                </a:ext>
              </a:extLst>
            </p:cNvPr>
            <p:cNvPicPr>
              <a:picLocks noChangeAspect="1"/>
            </p:cNvPicPr>
            <p:nvPr/>
          </p:nvPicPr>
          <p:blipFill rotWithShape="1">
            <a:blip r:embed="rId2">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14" name="Afbeelding 13" descr="Afbeelding met tekst&#10;&#10;Door AI gegenereerde inhoud is mogelijk onjuist.">
              <a:extLst>
                <a:ext uri="{FF2B5EF4-FFF2-40B4-BE49-F238E27FC236}">
                  <a16:creationId xmlns:a16="http://schemas.microsoft.com/office/drawing/2014/main" id="{41F72EA9-F136-E1BA-ADBB-1393A8A0CFE3}"/>
                </a:ext>
              </a:extLst>
            </p:cNvPr>
            <p:cNvPicPr>
              <a:picLocks noChangeAspect="1"/>
            </p:cNvPicPr>
            <p:nvPr/>
          </p:nvPicPr>
          <p:blipFill rotWithShape="1">
            <a:blip r:embed="rId2">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15" name="Rechte verbindingslijn 14">
            <a:extLst>
              <a:ext uri="{FF2B5EF4-FFF2-40B4-BE49-F238E27FC236}">
                <a16:creationId xmlns:a16="http://schemas.microsoft.com/office/drawing/2014/main" id="{F5A534B5-C6AD-88ED-03B4-DBBEC5B565E0}"/>
              </a:ext>
            </a:extLst>
          </p:cNvPr>
          <p:cNvCxnSpPr/>
          <p:nvPr/>
        </p:nvCxnSpPr>
        <p:spPr>
          <a:xfrm>
            <a:off x="592238" y="1871757"/>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Groep 15">
            <a:extLst>
              <a:ext uri="{FF2B5EF4-FFF2-40B4-BE49-F238E27FC236}">
                <a16:creationId xmlns:a16="http://schemas.microsoft.com/office/drawing/2014/main" id="{1DAEF3C5-E9C2-2ABC-9918-CD972784B1C3}"/>
              </a:ext>
            </a:extLst>
          </p:cNvPr>
          <p:cNvGrpSpPr/>
          <p:nvPr/>
        </p:nvGrpSpPr>
        <p:grpSpPr>
          <a:xfrm>
            <a:off x="7615441" y="2598195"/>
            <a:ext cx="2346945" cy="289101"/>
            <a:chOff x="7615441" y="2656815"/>
            <a:chExt cx="2346945" cy="289101"/>
          </a:xfrm>
        </p:grpSpPr>
        <p:sp>
          <p:nvSpPr>
            <p:cNvPr id="17" name="Rechthoek 16">
              <a:extLst>
                <a:ext uri="{FF2B5EF4-FFF2-40B4-BE49-F238E27FC236}">
                  <a16:creationId xmlns:a16="http://schemas.microsoft.com/office/drawing/2014/main" id="{C8A1145E-5FA8-7473-2F79-AF2EAE027547}"/>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FA546990-9810-B20A-4439-1CDD35D02517}"/>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089F0C96-2133-397C-627E-22D390D6F6ED}"/>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8CAF8F3D-4BF0-D5D1-9C42-D89BDA1B7DF3}"/>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603454FC-FE83-6D6D-5297-D10F043AE264}"/>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2" name="Groep 21">
            <a:extLst>
              <a:ext uri="{FF2B5EF4-FFF2-40B4-BE49-F238E27FC236}">
                <a16:creationId xmlns:a16="http://schemas.microsoft.com/office/drawing/2014/main" id="{5AC736C6-929E-D772-6CF5-9A207C317326}"/>
              </a:ext>
            </a:extLst>
          </p:cNvPr>
          <p:cNvGrpSpPr/>
          <p:nvPr/>
        </p:nvGrpSpPr>
        <p:grpSpPr>
          <a:xfrm>
            <a:off x="7605293" y="1517790"/>
            <a:ext cx="2346945" cy="289101"/>
            <a:chOff x="7615441" y="2656815"/>
            <a:chExt cx="2346945" cy="289101"/>
          </a:xfrm>
        </p:grpSpPr>
        <p:sp>
          <p:nvSpPr>
            <p:cNvPr id="23" name="Rechthoek 22">
              <a:extLst>
                <a:ext uri="{FF2B5EF4-FFF2-40B4-BE49-F238E27FC236}">
                  <a16:creationId xmlns:a16="http://schemas.microsoft.com/office/drawing/2014/main" id="{0ECF1B09-6433-17DC-1582-2A11EF1BCAE5}"/>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5A1686ED-8719-8AB5-8528-CAEFB6BE4C40}"/>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7A4BD25D-B837-6FB8-1DA2-03D4898BED15}"/>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5830B021-9985-5E81-6038-FCECCBC96A95}"/>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8EF06333-FE3C-71EF-0E3F-6D46A3606CF5}"/>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8" name="Groep 27">
            <a:extLst>
              <a:ext uri="{FF2B5EF4-FFF2-40B4-BE49-F238E27FC236}">
                <a16:creationId xmlns:a16="http://schemas.microsoft.com/office/drawing/2014/main" id="{AE8305E5-6716-A62B-A642-B3806F1EC2A9}"/>
              </a:ext>
            </a:extLst>
          </p:cNvPr>
          <p:cNvGrpSpPr/>
          <p:nvPr/>
        </p:nvGrpSpPr>
        <p:grpSpPr>
          <a:xfrm>
            <a:off x="7615441" y="3025468"/>
            <a:ext cx="2346945" cy="289101"/>
            <a:chOff x="7615441" y="2656815"/>
            <a:chExt cx="2346945" cy="289101"/>
          </a:xfrm>
        </p:grpSpPr>
        <p:sp>
          <p:nvSpPr>
            <p:cNvPr id="29" name="Rechthoek 28">
              <a:extLst>
                <a:ext uri="{FF2B5EF4-FFF2-40B4-BE49-F238E27FC236}">
                  <a16:creationId xmlns:a16="http://schemas.microsoft.com/office/drawing/2014/main" id="{8418EF70-CFF6-DA3D-F054-25FF064F2826}"/>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E0DB02D1-6007-ABF0-ABF6-8B90718ABC99}"/>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C2F202C9-8803-9899-328A-F3E76A72810E}"/>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5F1DE5C7-E8C7-0FDC-B138-564933B7C35C}"/>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06AF359C-A4DF-58F3-B0E9-FE2BAF6A1F4C}"/>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34" name="Groep 33">
            <a:extLst>
              <a:ext uri="{FF2B5EF4-FFF2-40B4-BE49-F238E27FC236}">
                <a16:creationId xmlns:a16="http://schemas.microsoft.com/office/drawing/2014/main" id="{E8B2EB5C-9804-1BFD-006F-7827329E47E3}"/>
              </a:ext>
            </a:extLst>
          </p:cNvPr>
          <p:cNvGrpSpPr/>
          <p:nvPr/>
        </p:nvGrpSpPr>
        <p:grpSpPr>
          <a:xfrm>
            <a:off x="7615441" y="3452741"/>
            <a:ext cx="2346945" cy="289101"/>
            <a:chOff x="7615441" y="2656815"/>
            <a:chExt cx="2346945" cy="289101"/>
          </a:xfrm>
        </p:grpSpPr>
        <p:sp>
          <p:nvSpPr>
            <p:cNvPr id="35" name="Rechthoek 34">
              <a:extLst>
                <a:ext uri="{FF2B5EF4-FFF2-40B4-BE49-F238E27FC236}">
                  <a16:creationId xmlns:a16="http://schemas.microsoft.com/office/drawing/2014/main" id="{8A8699B3-FB72-F4CE-0F13-DCCE0DD49D5C}"/>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2D085A0B-09BA-9787-EB7D-70D906FB45E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a:extLst>
                <a:ext uri="{FF2B5EF4-FFF2-40B4-BE49-F238E27FC236}">
                  <a16:creationId xmlns:a16="http://schemas.microsoft.com/office/drawing/2014/main" id="{48B13E5D-C819-626B-5A53-1BA28CEF31FF}"/>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E248296A-756A-9647-D185-9E297DEA81BC}"/>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37B7EC44-BEB4-818B-172B-81C96C5CABB2}"/>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40" name="Afbeelding 39">
            <a:extLst>
              <a:ext uri="{FF2B5EF4-FFF2-40B4-BE49-F238E27FC236}">
                <a16:creationId xmlns:a16="http://schemas.microsoft.com/office/drawing/2014/main" id="{C01993B0-76F3-083F-65D3-76000B933397}"/>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196392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7435B9CB-BC43-185C-7961-D64BE21B2B58}"/>
              </a:ext>
            </a:extLst>
          </p:cNvPr>
          <p:cNvSpPr txBox="1"/>
          <p:nvPr/>
        </p:nvSpPr>
        <p:spPr>
          <a:xfrm>
            <a:off x="592238" y="1603732"/>
            <a:ext cx="6481224" cy="3693319"/>
          </a:xfrm>
          <a:prstGeom prst="rect">
            <a:avLst/>
          </a:prstGeom>
          <a:noFill/>
        </p:spPr>
        <p:txBody>
          <a:bodyPr wrap="square" lIns="0" tIns="0" rIns="0" bIns="0" rtlCol="0">
            <a:spAutoFit/>
          </a:bodyPr>
          <a:lstStyle/>
          <a:p>
            <a:r>
              <a:rPr lang="nl-NL" sz="1600" b="1" dirty="0"/>
              <a:t>Hoofdvraag: Ik vind dat de leerkracht er voldoende voor mij is.  </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heb ik het gevoel dat mijn leerkracht iedereen evenveel kansen geeft </a:t>
            </a:r>
          </a:p>
          <a:p>
            <a:endParaRPr lang="nl-NL" sz="1400" dirty="0"/>
          </a:p>
          <a:p>
            <a:r>
              <a:rPr lang="nl-NL" sz="1400" dirty="0"/>
              <a:t>2. ... ziet de leerkracht het als ik mijn best doe </a:t>
            </a:r>
          </a:p>
          <a:p>
            <a:endParaRPr lang="nl-NL" sz="1400" dirty="0"/>
          </a:p>
          <a:p>
            <a:r>
              <a:rPr lang="nl-NL" sz="1400" dirty="0"/>
              <a:t>3. ... geeft de leerkracht mij complimenten </a:t>
            </a:r>
          </a:p>
          <a:p>
            <a:endParaRPr lang="nl-NL" sz="1400" dirty="0"/>
          </a:p>
          <a:p>
            <a:r>
              <a:rPr lang="nl-NL" sz="1400" dirty="0"/>
              <a:t>4. ... praat de leerkracht op een fijne manier met mij </a:t>
            </a:r>
          </a:p>
          <a:p>
            <a:endParaRPr lang="nl-NL" sz="1400" dirty="0"/>
          </a:p>
          <a:p>
            <a:r>
              <a:rPr lang="nl-NL" sz="1400" dirty="0"/>
              <a:t>5. ... zorgt de leerkracht voor een gezellige sfeer </a:t>
            </a:r>
          </a:p>
          <a:p>
            <a:endParaRPr lang="nl-NL" sz="1400" dirty="0"/>
          </a:p>
          <a:p>
            <a:endParaRPr lang="nl-NL" sz="1400" dirty="0"/>
          </a:p>
          <a:p>
            <a:endParaRPr lang="nl-NL" sz="1400" dirty="0"/>
          </a:p>
        </p:txBody>
      </p:sp>
      <p:sp>
        <p:nvSpPr>
          <p:cNvPr id="3" name="Titel 1">
            <a:extLst>
              <a:ext uri="{FF2B5EF4-FFF2-40B4-BE49-F238E27FC236}">
                <a16:creationId xmlns:a16="http://schemas.microsoft.com/office/drawing/2014/main" id="{7837AC3B-C0BA-5E95-E69D-9E163203C392}"/>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Verbinding</a:t>
            </a:r>
          </a:p>
        </p:txBody>
      </p:sp>
      <p:grpSp>
        <p:nvGrpSpPr>
          <p:cNvPr id="4" name="Groep 3">
            <a:extLst>
              <a:ext uri="{FF2B5EF4-FFF2-40B4-BE49-F238E27FC236}">
                <a16:creationId xmlns:a16="http://schemas.microsoft.com/office/drawing/2014/main" id="{84DBED29-00B5-C087-FBC9-8D9BA65BF2BB}"/>
              </a:ext>
            </a:extLst>
          </p:cNvPr>
          <p:cNvGrpSpPr/>
          <p:nvPr/>
        </p:nvGrpSpPr>
        <p:grpSpPr>
          <a:xfrm>
            <a:off x="609725" y="2950386"/>
            <a:ext cx="9360000" cy="1706420"/>
            <a:chOff x="609724" y="2950386"/>
            <a:chExt cx="9795946" cy="1706420"/>
          </a:xfrm>
        </p:grpSpPr>
        <p:cxnSp>
          <p:nvCxnSpPr>
            <p:cNvPr id="5" name="Rechte verbindingslijn 4">
              <a:extLst>
                <a:ext uri="{FF2B5EF4-FFF2-40B4-BE49-F238E27FC236}">
                  <a16:creationId xmlns:a16="http://schemas.microsoft.com/office/drawing/2014/main" id="{4F0759B8-9F73-F072-0C27-00A153EBBE83}"/>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6" name="Rechte verbindingslijn 5">
              <a:extLst>
                <a:ext uri="{FF2B5EF4-FFF2-40B4-BE49-F238E27FC236}">
                  <a16:creationId xmlns:a16="http://schemas.microsoft.com/office/drawing/2014/main" id="{11001FD1-5C2D-1AD3-49DE-B5AEC5F69DC9}"/>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7" name="Rechte verbindingslijn 6">
              <a:extLst>
                <a:ext uri="{FF2B5EF4-FFF2-40B4-BE49-F238E27FC236}">
                  <a16:creationId xmlns:a16="http://schemas.microsoft.com/office/drawing/2014/main" id="{7D137826-20F6-DEC3-98F7-44491C1737B9}"/>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8" name="Rechte verbindingslijn 7">
              <a:extLst>
                <a:ext uri="{FF2B5EF4-FFF2-40B4-BE49-F238E27FC236}">
                  <a16:creationId xmlns:a16="http://schemas.microsoft.com/office/drawing/2014/main" id="{4DC89807-2009-77BD-4614-53054E79409E}"/>
                </a:ext>
              </a:extLst>
            </p:cNvPr>
            <p:cNvCxnSpPr>
              <a:cxnSpLocks/>
            </p:cNvCxnSpPr>
            <p:nvPr/>
          </p:nvCxnSpPr>
          <p:spPr>
            <a:xfrm>
              <a:off x="609724" y="423020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9" name="Rechte verbindingslijn 8">
              <a:extLst>
                <a:ext uri="{FF2B5EF4-FFF2-40B4-BE49-F238E27FC236}">
                  <a16:creationId xmlns:a16="http://schemas.microsoft.com/office/drawing/2014/main" id="{26508F7E-50EC-A1C7-ABC9-121099BA48C9}"/>
                </a:ext>
              </a:extLst>
            </p:cNvPr>
            <p:cNvCxnSpPr>
              <a:cxnSpLocks/>
            </p:cNvCxnSpPr>
            <p:nvPr/>
          </p:nvCxnSpPr>
          <p:spPr>
            <a:xfrm>
              <a:off x="609724" y="4656806"/>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10" name="Groep 9">
            <a:extLst>
              <a:ext uri="{FF2B5EF4-FFF2-40B4-BE49-F238E27FC236}">
                <a16:creationId xmlns:a16="http://schemas.microsoft.com/office/drawing/2014/main" id="{BC80CB9F-368B-F324-EF83-7F3C1DD93C0A}"/>
              </a:ext>
            </a:extLst>
          </p:cNvPr>
          <p:cNvGrpSpPr/>
          <p:nvPr/>
        </p:nvGrpSpPr>
        <p:grpSpPr>
          <a:xfrm>
            <a:off x="7530416" y="1098560"/>
            <a:ext cx="2433269" cy="318162"/>
            <a:chOff x="7330718" y="1208738"/>
            <a:chExt cx="2433269" cy="318162"/>
          </a:xfrm>
        </p:grpSpPr>
        <p:pic>
          <p:nvPicPr>
            <p:cNvPr id="11" name="Afbeelding 10" descr="Afbeelding met tekst&#10;&#10;Door AI gegenereerde inhoud is mogelijk onjuist.">
              <a:extLst>
                <a:ext uri="{FF2B5EF4-FFF2-40B4-BE49-F238E27FC236}">
                  <a16:creationId xmlns:a16="http://schemas.microsoft.com/office/drawing/2014/main" id="{131CE2B8-BD8F-4099-BA2A-9A8FB8DE3394}"/>
                </a:ext>
              </a:extLst>
            </p:cNvPr>
            <p:cNvPicPr>
              <a:picLocks noChangeAspect="1"/>
            </p:cNvPicPr>
            <p:nvPr/>
          </p:nvPicPr>
          <p:blipFill rotWithShape="1">
            <a:blip r:embed="rId2">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12" name="Afbeelding 11" descr="Afbeelding met tekst&#10;&#10;Door AI gegenereerde inhoud is mogelijk onjuist.">
              <a:extLst>
                <a:ext uri="{FF2B5EF4-FFF2-40B4-BE49-F238E27FC236}">
                  <a16:creationId xmlns:a16="http://schemas.microsoft.com/office/drawing/2014/main" id="{6D585A1B-9961-3F96-D61E-E0DF40547A1B}"/>
                </a:ext>
              </a:extLst>
            </p:cNvPr>
            <p:cNvPicPr>
              <a:picLocks noChangeAspect="1"/>
            </p:cNvPicPr>
            <p:nvPr/>
          </p:nvPicPr>
          <p:blipFill rotWithShape="1">
            <a:blip r:embed="rId2">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13" name="Afbeelding 12" descr="Afbeelding met tekst&#10;&#10;Door AI gegenereerde inhoud is mogelijk onjuist.">
              <a:extLst>
                <a:ext uri="{FF2B5EF4-FFF2-40B4-BE49-F238E27FC236}">
                  <a16:creationId xmlns:a16="http://schemas.microsoft.com/office/drawing/2014/main" id="{FF6E369B-7314-5B8B-6ACC-05127098504C}"/>
                </a:ext>
              </a:extLst>
            </p:cNvPr>
            <p:cNvPicPr>
              <a:picLocks noChangeAspect="1"/>
            </p:cNvPicPr>
            <p:nvPr/>
          </p:nvPicPr>
          <p:blipFill rotWithShape="1">
            <a:blip r:embed="rId2">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4" name="Afbeelding 13" descr="Afbeelding met tekst&#10;&#10;Door AI gegenereerde inhoud is mogelijk onjuist.">
              <a:extLst>
                <a:ext uri="{FF2B5EF4-FFF2-40B4-BE49-F238E27FC236}">
                  <a16:creationId xmlns:a16="http://schemas.microsoft.com/office/drawing/2014/main" id="{D7835BE6-A5D1-8DCF-FFD3-9AB923C5F3AF}"/>
                </a:ext>
              </a:extLst>
            </p:cNvPr>
            <p:cNvPicPr>
              <a:picLocks noChangeAspect="1"/>
            </p:cNvPicPr>
            <p:nvPr/>
          </p:nvPicPr>
          <p:blipFill rotWithShape="1">
            <a:blip r:embed="rId2">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15" name="Afbeelding 14" descr="Afbeelding met tekst&#10;&#10;Door AI gegenereerde inhoud is mogelijk onjuist.">
              <a:extLst>
                <a:ext uri="{FF2B5EF4-FFF2-40B4-BE49-F238E27FC236}">
                  <a16:creationId xmlns:a16="http://schemas.microsoft.com/office/drawing/2014/main" id="{DBAF32FD-D6B3-250B-BF18-EE61F1A80C39}"/>
                </a:ext>
              </a:extLst>
            </p:cNvPr>
            <p:cNvPicPr>
              <a:picLocks noChangeAspect="1"/>
            </p:cNvPicPr>
            <p:nvPr/>
          </p:nvPicPr>
          <p:blipFill rotWithShape="1">
            <a:blip r:embed="rId2">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16" name="Rechte verbindingslijn 15">
            <a:extLst>
              <a:ext uri="{FF2B5EF4-FFF2-40B4-BE49-F238E27FC236}">
                <a16:creationId xmlns:a16="http://schemas.microsoft.com/office/drawing/2014/main" id="{B65ABA5E-3056-8C11-AE42-F38B1E84C477}"/>
              </a:ext>
            </a:extLst>
          </p:cNvPr>
          <p:cNvCxnSpPr/>
          <p:nvPr/>
        </p:nvCxnSpPr>
        <p:spPr>
          <a:xfrm>
            <a:off x="592238" y="1871757"/>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7" name="Groep 16">
            <a:extLst>
              <a:ext uri="{FF2B5EF4-FFF2-40B4-BE49-F238E27FC236}">
                <a16:creationId xmlns:a16="http://schemas.microsoft.com/office/drawing/2014/main" id="{61A97691-C737-740C-A6DD-201FD35CD8D6}"/>
              </a:ext>
            </a:extLst>
          </p:cNvPr>
          <p:cNvGrpSpPr/>
          <p:nvPr/>
        </p:nvGrpSpPr>
        <p:grpSpPr>
          <a:xfrm>
            <a:off x="7615441" y="2598195"/>
            <a:ext cx="2346945" cy="289101"/>
            <a:chOff x="7615441" y="2656815"/>
            <a:chExt cx="2346945" cy="289101"/>
          </a:xfrm>
        </p:grpSpPr>
        <p:sp>
          <p:nvSpPr>
            <p:cNvPr id="18" name="Rechthoek 17">
              <a:extLst>
                <a:ext uri="{FF2B5EF4-FFF2-40B4-BE49-F238E27FC236}">
                  <a16:creationId xmlns:a16="http://schemas.microsoft.com/office/drawing/2014/main" id="{77F479DB-8FF5-5311-C62C-DDCC3221F625}"/>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F03F4C44-C174-B542-C37B-B466F8AE0FFA}"/>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101E2F6F-4C09-B21F-D690-A39E0D444E1E}"/>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39F48F76-F80F-45B2-C2F4-5577466D102B}"/>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2" name="Rechthoek 21">
              <a:extLst>
                <a:ext uri="{FF2B5EF4-FFF2-40B4-BE49-F238E27FC236}">
                  <a16:creationId xmlns:a16="http://schemas.microsoft.com/office/drawing/2014/main" id="{9773B2CC-33CA-A196-D2A4-CBB28CA1AA3E}"/>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3" name="Groep 22">
            <a:extLst>
              <a:ext uri="{FF2B5EF4-FFF2-40B4-BE49-F238E27FC236}">
                <a16:creationId xmlns:a16="http://schemas.microsoft.com/office/drawing/2014/main" id="{FC13B623-E475-74C3-9097-BB3C396913FE}"/>
              </a:ext>
            </a:extLst>
          </p:cNvPr>
          <p:cNvGrpSpPr/>
          <p:nvPr/>
        </p:nvGrpSpPr>
        <p:grpSpPr>
          <a:xfrm>
            <a:off x="7605293" y="1517790"/>
            <a:ext cx="2346945" cy="289101"/>
            <a:chOff x="7615441" y="2656815"/>
            <a:chExt cx="2346945" cy="289101"/>
          </a:xfrm>
        </p:grpSpPr>
        <p:sp>
          <p:nvSpPr>
            <p:cNvPr id="24" name="Rechthoek 23">
              <a:extLst>
                <a:ext uri="{FF2B5EF4-FFF2-40B4-BE49-F238E27FC236}">
                  <a16:creationId xmlns:a16="http://schemas.microsoft.com/office/drawing/2014/main" id="{4B98CB91-F8F0-345B-7EB7-C0DC9660AC1F}"/>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6D2A5AC7-A5E3-515C-9775-FC12176F5AEC}"/>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B576BA8E-3FA8-5894-6754-F9A3698B3981}"/>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1E31E37B-A3C9-5A9A-12BC-BB487BB7575D}"/>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8" name="Rechthoek 27">
              <a:extLst>
                <a:ext uri="{FF2B5EF4-FFF2-40B4-BE49-F238E27FC236}">
                  <a16:creationId xmlns:a16="http://schemas.microsoft.com/office/drawing/2014/main" id="{416E975B-682E-9E05-6BA9-D95DEC262C05}"/>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9" name="Groep 28">
            <a:extLst>
              <a:ext uri="{FF2B5EF4-FFF2-40B4-BE49-F238E27FC236}">
                <a16:creationId xmlns:a16="http://schemas.microsoft.com/office/drawing/2014/main" id="{C22F260D-64A7-1790-EB85-37B3F70BC598}"/>
              </a:ext>
            </a:extLst>
          </p:cNvPr>
          <p:cNvGrpSpPr/>
          <p:nvPr/>
        </p:nvGrpSpPr>
        <p:grpSpPr>
          <a:xfrm>
            <a:off x="7615441" y="3025468"/>
            <a:ext cx="2346945" cy="289101"/>
            <a:chOff x="7615441" y="2656815"/>
            <a:chExt cx="2346945" cy="289101"/>
          </a:xfrm>
        </p:grpSpPr>
        <p:sp>
          <p:nvSpPr>
            <p:cNvPr id="30" name="Rechthoek 29">
              <a:extLst>
                <a:ext uri="{FF2B5EF4-FFF2-40B4-BE49-F238E27FC236}">
                  <a16:creationId xmlns:a16="http://schemas.microsoft.com/office/drawing/2014/main" id="{7D6F59CA-5741-AAA9-CA0F-EEE6E84D867F}"/>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D9F58FB3-5E56-1A45-C2E4-CDED17CB6D57}"/>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25A4869F-FF9C-DFA0-133E-CA0F2050D0BC}"/>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0ADB7052-2BB0-6636-F4AC-E2B26E6AF411}"/>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4" name="Rechthoek 33">
              <a:extLst>
                <a:ext uri="{FF2B5EF4-FFF2-40B4-BE49-F238E27FC236}">
                  <a16:creationId xmlns:a16="http://schemas.microsoft.com/office/drawing/2014/main" id="{A4EF3DAE-0BAA-F030-A3EB-EE7471ADD580}"/>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35" name="Groep 34">
            <a:extLst>
              <a:ext uri="{FF2B5EF4-FFF2-40B4-BE49-F238E27FC236}">
                <a16:creationId xmlns:a16="http://schemas.microsoft.com/office/drawing/2014/main" id="{EDC419C1-453A-4DC7-D385-33F30090459D}"/>
              </a:ext>
            </a:extLst>
          </p:cNvPr>
          <p:cNvGrpSpPr/>
          <p:nvPr/>
        </p:nvGrpSpPr>
        <p:grpSpPr>
          <a:xfrm>
            <a:off x="7615441" y="3452741"/>
            <a:ext cx="2346945" cy="289101"/>
            <a:chOff x="7615441" y="2656815"/>
            <a:chExt cx="2346945" cy="289101"/>
          </a:xfrm>
        </p:grpSpPr>
        <p:sp>
          <p:nvSpPr>
            <p:cNvPr id="36" name="Rechthoek 35">
              <a:extLst>
                <a:ext uri="{FF2B5EF4-FFF2-40B4-BE49-F238E27FC236}">
                  <a16:creationId xmlns:a16="http://schemas.microsoft.com/office/drawing/2014/main" id="{9B5EEE7E-9EDD-6335-2B13-E12E31D86E99}"/>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a:extLst>
                <a:ext uri="{FF2B5EF4-FFF2-40B4-BE49-F238E27FC236}">
                  <a16:creationId xmlns:a16="http://schemas.microsoft.com/office/drawing/2014/main" id="{A389C38F-2981-4129-3684-D7623081099A}"/>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B66D8609-4C67-80DA-7DB6-33C60215CB4E}"/>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24A9CC47-DCAB-1521-6E29-A63B013E79C5}"/>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2259E1F5-53E6-9DFA-43DA-07EE4E61B103}"/>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1" name="Groep 40">
            <a:extLst>
              <a:ext uri="{FF2B5EF4-FFF2-40B4-BE49-F238E27FC236}">
                <a16:creationId xmlns:a16="http://schemas.microsoft.com/office/drawing/2014/main" id="{F9A1B348-EC56-BD6D-4D9D-339CD208349F}"/>
              </a:ext>
            </a:extLst>
          </p:cNvPr>
          <p:cNvGrpSpPr/>
          <p:nvPr/>
        </p:nvGrpSpPr>
        <p:grpSpPr>
          <a:xfrm>
            <a:off x="7615441" y="3880014"/>
            <a:ext cx="2346945" cy="289101"/>
            <a:chOff x="7615441" y="2656815"/>
            <a:chExt cx="2346945" cy="289101"/>
          </a:xfrm>
        </p:grpSpPr>
        <p:sp>
          <p:nvSpPr>
            <p:cNvPr id="42" name="Rechthoek 41">
              <a:extLst>
                <a:ext uri="{FF2B5EF4-FFF2-40B4-BE49-F238E27FC236}">
                  <a16:creationId xmlns:a16="http://schemas.microsoft.com/office/drawing/2014/main" id="{AE818FE4-D838-3634-A032-92F469B38FC6}"/>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3C18AB19-15F8-FE87-40D8-5383A1453E5C}"/>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Rechthoek 43">
              <a:extLst>
                <a:ext uri="{FF2B5EF4-FFF2-40B4-BE49-F238E27FC236}">
                  <a16:creationId xmlns:a16="http://schemas.microsoft.com/office/drawing/2014/main" id="{AA06423E-E506-F4D1-CC34-6FEEA9898583}"/>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Rechthoek 44">
              <a:extLst>
                <a:ext uri="{FF2B5EF4-FFF2-40B4-BE49-F238E27FC236}">
                  <a16:creationId xmlns:a16="http://schemas.microsoft.com/office/drawing/2014/main" id="{EF98EBB8-BF65-060A-4E24-1AF9B5EA5A99}"/>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6" name="Rechthoek 45">
              <a:extLst>
                <a:ext uri="{FF2B5EF4-FFF2-40B4-BE49-F238E27FC236}">
                  <a16:creationId xmlns:a16="http://schemas.microsoft.com/office/drawing/2014/main" id="{98D050B6-86CB-A8A6-0C68-2F7BD2D6CE2B}"/>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7" name="Groep 46">
            <a:extLst>
              <a:ext uri="{FF2B5EF4-FFF2-40B4-BE49-F238E27FC236}">
                <a16:creationId xmlns:a16="http://schemas.microsoft.com/office/drawing/2014/main" id="{86D955CB-6F46-A890-479E-CBACB47366A4}"/>
              </a:ext>
            </a:extLst>
          </p:cNvPr>
          <p:cNvGrpSpPr/>
          <p:nvPr/>
        </p:nvGrpSpPr>
        <p:grpSpPr>
          <a:xfrm>
            <a:off x="7615441" y="4307287"/>
            <a:ext cx="2346945" cy="289101"/>
            <a:chOff x="7615441" y="2656815"/>
            <a:chExt cx="2346945" cy="289101"/>
          </a:xfrm>
        </p:grpSpPr>
        <p:sp>
          <p:nvSpPr>
            <p:cNvPr id="48" name="Rechthoek 47">
              <a:extLst>
                <a:ext uri="{FF2B5EF4-FFF2-40B4-BE49-F238E27FC236}">
                  <a16:creationId xmlns:a16="http://schemas.microsoft.com/office/drawing/2014/main" id="{DA91A4E7-437F-8AA4-9CBB-DD47D3CE0C07}"/>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9" name="Rechthoek 48">
              <a:extLst>
                <a:ext uri="{FF2B5EF4-FFF2-40B4-BE49-F238E27FC236}">
                  <a16:creationId xmlns:a16="http://schemas.microsoft.com/office/drawing/2014/main" id="{811157BD-A688-6A6B-C29D-462C24F3DC9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0" name="Rechthoek 49">
              <a:extLst>
                <a:ext uri="{FF2B5EF4-FFF2-40B4-BE49-F238E27FC236}">
                  <a16:creationId xmlns:a16="http://schemas.microsoft.com/office/drawing/2014/main" id="{FB1837CC-1EE0-4B83-A986-FEC5A8771A1A}"/>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1" name="Rechthoek 50">
              <a:extLst>
                <a:ext uri="{FF2B5EF4-FFF2-40B4-BE49-F238E27FC236}">
                  <a16:creationId xmlns:a16="http://schemas.microsoft.com/office/drawing/2014/main" id="{396168C9-3E2F-9701-3F59-C27943F7B01D}"/>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2" name="Rechthoek 51">
              <a:extLst>
                <a:ext uri="{FF2B5EF4-FFF2-40B4-BE49-F238E27FC236}">
                  <a16:creationId xmlns:a16="http://schemas.microsoft.com/office/drawing/2014/main" id="{F46BB508-BA13-7FBB-FE5D-11A2E811220F}"/>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54" name="Afbeelding 53">
            <a:extLst>
              <a:ext uri="{FF2B5EF4-FFF2-40B4-BE49-F238E27FC236}">
                <a16:creationId xmlns:a16="http://schemas.microsoft.com/office/drawing/2014/main" id="{065DA715-6C11-1F92-CDDA-D53B895BC8E1}"/>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2247923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5D42E609-BD56-8506-691A-1FFE4FF23282}"/>
              </a:ext>
            </a:extLst>
          </p:cNvPr>
          <p:cNvSpPr txBox="1"/>
          <p:nvPr/>
        </p:nvSpPr>
        <p:spPr>
          <a:xfrm>
            <a:off x="592238" y="1603732"/>
            <a:ext cx="6481224" cy="4124206"/>
          </a:xfrm>
          <a:prstGeom prst="rect">
            <a:avLst/>
          </a:prstGeom>
          <a:noFill/>
        </p:spPr>
        <p:txBody>
          <a:bodyPr wrap="square" lIns="0" tIns="0" rIns="0" bIns="0" rtlCol="0">
            <a:spAutoFit/>
          </a:bodyPr>
          <a:lstStyle/>
          <a:p>
            <a:r>
              <a:rPr lang="nl-NL" sz="1600" b="1" dirty="0"/>
              <a:t>Hoofdvraag: Ik voel me voldoende veilig in de gymles.  </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zijn er activiteiten waar ik tegenop zie omdat ik bang ben om pijn te krijgen</a:t>
            </a:r>
          </a:p>
          <a:p>
            <a:endParaRPr lang="nl-NL" sz="1400" dirty="0"/>
          </a:p>
          <a:p>
            <a:r>
              <a:rPr lang="nl-NL" sz="1400" dirty="0"/>
              <a:t>2. ... voel ik mij op mijn gemak bij mijn klasgenoten </a:t>
            </a:r>
          </a:p>
          <a:p>
            <a:endParaRPr lang="nl-NL" sz="1400" dirty="0"/>
          </a:p>
          <a:p>
            <a:r>
              <a:rPr lang="nl-NL" sz="1400" dirty="0"/>
              <a:t>3. ... heb ik het gevoel dat ik mezelf mag zijn </a:t>
            </a:r>
          </a:p>
          <a:p>
            <a:endParaRPr lang="nl-NL" sz="1400" dirty="0"/>
          </a:p>
          <a:p>
            <a:r>
              <a:rPr lang="nl-NL" sz="1400" dirty="0"/>
              <a:t>4. ... doen klasgenoten soms onaardig tegen elkaar </a:t>
            </a:r>
          </a:p>
          <a:p>
            <a:endParaRPr lang="nl-NL" sz="1400" dirty="0"/>
          </a:p>
          <a:p>
            <a:endParaRPr lang="nl-NL" sz="1400" dirty="0"/>
          </a:p>
          <a:p>
            <a:endParaRPr lang="nl-NL" sz="1400" dirty="0"/>
          </a:p>
          <a:p>
            <a:endParaRPr lang="nl-NL" sz="1400" dirty="0"/>
          </a:p>
          <a:p>
            <a:endParaRPr lang="nl-NL" sz="1400" dirty="0"/>
          </a:p>
          <a:p>
            <a:endParaRPr lang="nl-NL" sz="1400" dirty="0"/>
          </a:p>
          <a:p>
            <a:endParaRPr lang="nl-NL" sz="1400" dirty="0"/>
          </a:p>
        </p:txBody>
      </p:sp>
      <p:sp>
        <p:nvSpPr>
          <p:cNvPr id="3" name="Titel 1">
            <a:extLst>
              <a:ext uri="{FF2B5EF4-FFF2-40B4-BE49-F238E27FC236}">
                <a16:creationId xmlns:a16="http://schemas.microsoft.com/office/drawing/2014/main" id="{1FE2FCF4-FDB5-B56C-541C-15D39AB1F22D}"/>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Veiligheid</a:t>
            </a:r>
          </a:p>
        </p:txBody>
      </p:sp>
      <p:grpSp>
        <p:nvGrpSpPr>
          <p:cNvPr id="4" name="Groep 3">
            <a:extLst>
              <a:ext uri="{FF2B5EF4-FFF2-40B4-BE49-F238E27FC236}">
                <a16:creationId xmlns:a16="http://schemas.microsoft.com/office/drawing/2014/main" id="{34DEC0AF-294F-A0FA-EAC8-DAA61E89FD86}"/>
              </a:ext>
            </a:extLst>
          </p:cNvPr>
          <p:cNvGrpSpPr/>
          <p:nvPr/>
        </p:nvGrpSpPr>
        <p:grpSpPr>
          <a:xfrm>
            <a:off x="609725" y="2950386"/>
            <a:ext cx="9360000" cy="1279815"/>
            <a:chOff x="609724" y="2950386"/>
            <a:chExt cx="9795946" cy="1279815"/>
          </a:xfrm>
        </p:grpSpPr>
        <p:cxnSp>
          <p:nvCxnSpPr>
            <p:cNvPr id="5" name="Rechte verbindingslijn 4">
              <a:extLst>
                <a:ext uri="{FF2B5EF4-FFF2-40B4-BE49-F238E27FC236}">
                  <a16:creationId xmlns:a16="http://schemas.microsoft.com/office/drawing/2014/main" id="{50C73B09-8A64-92A2-0658-407D2DEACC01}"/>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6" name="Rechte verbindingslijn 5">
              <a:extLst>
                <a:ext uri="{FF2B5EF4-FFF2-40B4-BE49-F238E27FC236}">
                  <a16:creationId xmlns:a16="http://schemas.microsoft.com/office/drawing/2014/main" id="{0C9ACF4B-DC9E-D0B5-9895-71B35F14C705}"/>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7" name="Rechte verbindingslijn 6">
              <a:extLst>
                <a:ext uri="{FF2B5EF4-FFF2-40B4-BE49-F238E27FC236}">
                  <a16:creationId xmlns:a16="http://schemas.microsoft.com/office/drawing/2014/main" id="{E0ADC710-51A3-CD0F-5BA7-4423470B3291}"/>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8" name="Rechte verbindingslijn 7">
              <a:extLst>
                <a:ext uri="{FF2B5EF4-FFF2-40B4-BE49-F238E27FC236}">
                  <a16:creationId xmlns:a16="http://schemas.microsoft.com/office/drawing/2014/main" id="{52F04F5C-020E-AA27-7E6C-64305211D99F}"/>
                </a:ext>
              </a:extLst>
            </p:cNvPr>
            <p:cNvCxnSpPr>
              <a:cxnSpLocks/>
            </p:cNvCxnSpPr>
            <p:nvPr/>
          </p:nvCxnSpPr>
          <p:spPr>
            <a:xfrm>
              <a:off x="609724" y="4230201"/>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9" name="Groep 8">
            <a:extLst>
              <a:ext uri="{FF2B5EF4-FFF2-40B4-BE49-F238E27FC236}">
                <a16:creationId xmlns:a16="http://schemas.microsoft.com/office/drawing/2014/main" id="{7372C366-9DA2-7851-2C0C-D44CCF5753AA}"/>
              </a:ext>
            </a:extLst>
          </p:cNvPr>
          <p:cNvGrpSpPr/>
          <p:nvPr/>
        </p:nvGrpSpPr>
        <p:grpSpPr>
          <a:xfrm>
            <a:off x="7530416" y="1098560"/>
            <a:ext cx="2433269" cy="318162"/>
            <a:chOff x="7330718" y="1208738"/>
            <a:chExt cx="2433269" cy="318162"/>
          </a:xfrm>
        </p:grpSpPr>
        <p:pic>
          <p:nvPicPr>
            <p:cNvPr id="10" name="Afbeelding 9" descr="Afbeelding met tekst&#10;&#10;Door AI gegenereerde inhoud is mogelijk onjuist.">
              <a:extLst>
                <a:ext uri="{FF2B5EF4-FFF2-40B4-BE49-F238E27FC236}">
                  <a16:creationId xmlns:a16="http://schemas.microsoft.com/office/drawing/2014/main" id="{C9D38E9F-621B-DEB8-99AD-A6C52C603BD3}"/>
                </a:ext>
              </a:extLst>
            </p:cNvPr>
            <p:cNvPicPr>
              <a:picLocks noChangeAspect="1"/>
            </p:cNvPicPr>
            <p:nvPr/>
          </p:nvPicPr>
          <p:blipFill rotWithShape="1">
            <a:blip r:embed="rId2">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11" name="Afbeelding 10" descr="Afbeelding met tekst&#10;&#10;Door AI gegenereerde inhoud is mogelijk onjuist.">
              <a:extLst>
                <a:ext uri="{FF2B5EF4-FFF2-40B4-BE49-F238E27FC236}">
                  <a16:creationId xmlns:a16="http://schemas.microsoft.com/office/drawing/2014/main" id="{1566F5A4-04EE-3D46-ECD2-11629E4426D8}"/>
                </a:ext>
              </a:extLst>
            </p:cNvPr>
            <p:cNvPicPr>
              <a:picLocks noChangeAspect="1"/>
            </p:cNvPicPr>
            <p:nvPr/>
          </p:nvPicPr>
          <p:blipFill rotWithShape="1">
            <a:blip r:embed="rId2">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12" name="Afbeelding 11" descr="Afbeelding met tekst&#10;&#10;Door AI gegenereerde inhoud is mogelijk onjuist.">
              <a:extLst>
                <a:ext uri="{FF2B5EF4-FFF2-40B4-BE49-F238E27FC236}">
                  <a16:creationId xmlns:a16="http://schemas.microsoft.com/office/drawing/2014/main" id="{205880E0-DC06-2A88-B59D-4E1CB952F300}"/>
                </a:ext>
              </a:extLst>
            </p:cNvPr>
            <p:cNvPicPr>
              <a:picLocks noChangeAspect="1"/>
            </p:cNvPicPr>
            <p:nvPr/>
          </p:nvPicPr>
          <p:blipFill rotWithShape="1">
            <a:blip r:embed="rId2">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3" name="Afbeelding 12" descr="Afbeelding met tekst&#10;&#10;Door AI gegenereerde inhoud is mogelijk onjuist.">
              <a:extLst>
                <a:ext uri="{FF2B5EF4-FFF2-40B4-BE49-F238E27FC236}">
                  <a16:creationId xmlns:a16="http://schemas.microsoft.com/office/drawing/2014/main" id="{EE829024-94F7-5A39-D855-7A36E7DF27F0}"/>
                </a:ext>
              </a:extLst>
            </p:cNvPr>
            <p:cNvPicPr>
              <a:picLocks noChangeAspect="1"/>
            </p:cNvPicPr>
            <p:nvPr/>
          </p:nvPicPr>
          <p:blipFill rotWithShape="1">
            <a:blip r:embed="rId2">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14" name="Afbeelding 13" descr="Afbeelding met tekst&#10;&#10;Door AI gegenereerde inhoud is mogelijk onjuist.">
              <a:extLst>
                <a:ext uri="{FF2B5EF4-FFF2-40B4-BE49-F238E27FC236}">
                  <a16:creationId xmlns:a16="http://schemas.microsoft.com/office/drawing/2014/main" id="{85DEA516-05D3-815E-DCC5-04B8322E7C80}"/>
                </a:ext>
              </a:extLst>
            </p:cNvPr>
            <p:cNvPicPr>
              <a:picLocks noChangeAspect="1"/>
            </p:cNvPicPr>
            <p:nvPr/>
          </p:nvPicPr>
          <p:blipFill rotWithShape="1">
            <a:blip r:embed="rId2">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15" name="Rechte verbindingslijn 14">
            <a:extLst>
              <a:ext uri="{FF2B5EF4-FFF2-40B4-BE49-F238E27FC236}">
                <a16:creationId xmlns:a16="http://schemas.microsoft.com/office/drawing/2014/main" id="{CB7ECB43-4782-B950-3536-E18F459ED7C2}"/>
              </a:ext>
            </a:extLst>
          </p:cNvPr>
          <p:cNvCxnSpPr/>
          <p:nvPr/>
        </p:nvCxnSpPr>
        <p:spPr>
          <a:xfrm>
            <a:off x="592238" y="1871757"/>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Groep 15">
            <a:extLst>
              <a:ext uri="{FF2B5EF4-FFF2-40B4-BE49-F238E27FC236}">
                <a16:creationId xmlns:a16="http://schemas.microsoft.com/office/drawing/2014/main" id="{A7529C8F-3EDE-C771-2FF6-55F5FB3D7952}"/>
              </a:ext>
            </a:extLst>
          </p:cNvPr>
          <p:cNvGrpSpPr/>
          <p:nvPr/>
        </p:nvGrpSpPr>
        <p:grpSpPr>
          <a:xfrm>
            <a:off x="7615441" y="2598195"/>
            <a:ext cx="2346945" cy="289101"/>
            <a:chOff x="7615441" y="2656815"/>
            <a:chExt cx="2346945" cy="289101"/>
          </a:xfrm>
        </p:grpSpPr>
        <p:sp>
          <p:nvSpPr>
            <p:cNvPr id="17" name="Rechthoek 16">
              <a:extLst>
                <a:ext uri="{FF2B5EF4-FFF2-40B4-BE49-F238E27FC236}">
                  <a16:creationId xmlns:a16="http://schemas.microsoft.com/office/drawing/2014/main" id="{3DB0FA4C-6820-5F4F-F19C-3949102494F2}"/>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EE9E8B05-5A74-25D9-21BE-BBE790E25FB0}"/>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E2543305-820F-B949-5C06-9ECB6DC05014}"/>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E50CD33D-9F45-ED81-D36D-E4F3A331383D}"/>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6D324ED0-EC16-106F-11FF-2BE2DD7630B3}"/>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2" name="Groep 21">
            <a:extLst>
              <a:ext uri="{FF2B5EF4-FFF2-40B4-BE49-F238E27FC236}">
                <a16:creationId xmlns:a16="http://schemas.microsoft.com/office/drawing/2014/main" id="{82AE1829-466B-40F5-E5B1-67D22236A8A4}"/>
              </a:ext>
            </a:extLst>
          </p:cNvPr>
          <p:cNvGrpSpPr/>
          <p:nvPr/>
        </p:nvGrpSpPr>
        <p:grpSpPr>
          <a:xfrm>
            <a:off x="7605293" y="1517790"/>
            <a:ext cx="2346945" cy="289101"/>
            <a:chOff x="7615441" y="2656815"/>
            <a:chExt cx="2346945" cy="289101"/>
          </a:xfrm>
        </p:grpSpPr>
        <p:sp>
          <p:nvSpPr>
            <p:cNvPr id="23" name="Rechthoek 22">
              <a:extLst>
                <a:ext uri="{FF2B5EF4-FFF2-40B4-BE49-F238E27FC236}">
                  <a16:creationId xmlns:a16="http://schemas.microsoft.com/office/drawing/2014/main" id="{D08DA9D9-661E-4DD5-9F75-704718D7F3BB}"/>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FD64943F-39D0-5BAB-0861-E55110F0E2AC}"/>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02E65204-0D6C-20F5-4976-7E35BFF5506B}"/>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75EBF148-109E-E8EF-F841-43A7543EF3AC}"/>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856D4423-37C5-738A-A6BE-69BD0B2AB934}"/>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8" name="Groep 27">
            <a:extLst>
              <a:ext uri="{FF2B5EF4-FFF2-40B4-BE49-F238E27FC236}">
                <a16:creationId xmlns:a16="http://schemas.microsoft.com/office/drawing/2014/main" id="{B9FD0B9B-E814-8AA6-7408-77E7D510170E}"/>
              </a:ext>
            </a:extLst>
          </p:cNvPr>
          <p:cNvGrpSpPr/>
          <p:nvPr/>
        </p:nvGrpSpPr>
        <p:grpSpPr>
          <a:xfrm>
            <a:off x="7615441" y="3025468"/>
            <a:ext cx="2346945" cy="289101"/>
            <a:chOff x="7615441" y="2656815"/>
            <a:chExt cx="2346945" cy="289101"/>
          </a:xfrm>
        </p:grpSpPr>
        <p:sp>
          <p:nvSpPr>
            <p:cNvPr id="29" name="Rechthoek 28">
              <a:extLst>
                <a:ext uri="{FF2B5EF4-FFF2-40B4-BE49-F238E27FC236}">
                  <a16:creationId xmlns:a16="http://schemas.microsoft.com/office/drawing/2014/main" id="{B201A45B-90D9-A0F8-DF70-B84DE4AA9158}"/>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AFFC7F5D-7580-BDF7-005C-6C0A5306C889}"/>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44082CBF-BC71-6EDB-FA3E-BFBFD04168A2}"/>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C4CD75F9-D3C2-C966-044F-1CA66C32048D}"/>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D48CBA13-7B8E-A2AD-6B0B-737897610242}"/>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34" name="Groep 33">
            <a:extLst>
              <a:ext uri="{FF2B5EF4-FFF2-40B4-BE49-F238E27FC236}">
                <a16:creationId xmlns:a16="http://schemas.microsoft.com/office/drawing/2014/main" id="{9DC03B97-1917-BAC9-F535-E0D5F6CAB39E}"/>
              </a:ext>
            </a:extLst>
          </p:cNvPr>
          <p:cNvGrpSpPr/>
          <p:nvPr/>
        </p:nvGrpSpPr>
        <p:grpSpPr>
          <a:xfrm>
            <a:off x="7615441" y="3452741"/>
            <a:ext cx="2346945" cy="289101"/>
            <a:chOff x="7615441" y="2656815"/>
            <a:chExt cx="2346945" cy="289101"/>
          </a:xfrm>
        </p:grpSpPr>
        <p:sp>
          <p:nvSpPr>
            <p:cNvPr id="35" name="Rechthoek 34">
              <a:extLst>
                <a:ext uri="{FF2B5EF4-FFF2-40B4-BE49-F238E27FC236}">
                  <a16:creationId xmlns:a16="http://schemas.microsoft.com/office/drawing/2014/main" id="{22A83B6F-3F1E-6053-6634-B97F7D96BA90}"/>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E40F3DAE-C04E-1279-FA21-28AA4A600ED0}"/>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a:extLst>
                <a:ext uri="{FF2B5EF4-FFF2-40B4-BE49-F238E27FC236}">
                  <a16:creationId xmlns:a16="http://schemas.microsoft.com/office/drawing/2014/main" id="{EC8C3AB1-1FBF-372A-CBAE-16DB52B736A3}"/>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835C43A0-801B-CD95-66F8-C693E2F437E1}"/>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99540215-290E-68E9-63D9-493ACB1DD97B}"/>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0" name="Groep 39">
            <a:extLst>
              <a:ext uri="{FF2B5EF4-FFF2-40B4-BE49-F238E27FC236}">
                <a16:creationId xmlns:a16="http://schemas.microsoft.com/office/drawing/2014/main" id="{4B61B948-327E-F7F0-B21A-F861BFB6FD84}"/>
              </a:ext>
            </a:extLst>
          </p:cNvPr>
          <p:cNvGrpSpPr/>
          <p:nvPr/>
        </p:nvGrpSpPr>
        <p:grpSpPr>
          <a:xfrm>
            <a:off x="7615441" y="3880014"/>
            <a:ext cx="2346945" cy="289101"/>
            <a:chOff x="7615441" y="2656815"/>
            <a:chExt cx="2346945" cy="289101"/>
          </a:xfrm>
        </p:grpSpPr>
        <p:sp>
          <p:nvSpPr>
            <p:cNvPr id="41" name="Rechthoek 40">
              <a:extLst>
                <a:ext uri="{FF2B5EF4-FFF2-40B4-BE49-F238E27FC236}">
                  <a16:creationId xmlns:a16="http://schemas.microsoft.com/office/drawing/2014/main" id="{EF6ABE6F-BF85-0192-C597-CA1DE4450F47}"/>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Rechthoek 41">
              <a:extLst>
                <a:ext uri="{FF2B5EF4-FFF2-40B4-BE49-F238E27FC236}">
                  <a16:creationId xmlns:a16="http://schemas.microsoft.com/office/drawing/2014/main" id="{2B7D664D-481D-6685-2ED3-89654C024E5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D5CA64B6-B2AE-01B9-0E3D-A39F06292838}"/>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Rechthoek 43">
              <a:extLst>
                <a:ext uri="{FF2B5EF4-FFF2-40B4-BE49-F238E27FC236}">
                  <a16:creationId xmlns:a16="http://schemas.microsoft.com/office/drawing/2014/main" id="{5B8A3BB1-86D6-29A5-88C1-D6B21B5A277E}"/>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Rechthoek 44">
              <a:extLst>
                <a:ext uri="{FF2B5EF4-FFF2-40B4-BE49-F238E27FC236}">
                  <a16:creationId xmlns:a16="http://schemas.microsoft.com/office/drawing/2014/main" id="{FC80913C-DB81-0984-D526-F723DEB70247}"/>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47" name="Afbeelding 46">
            <a:extLst>
              <a:ext uri="{FF2B5EF4-FFF2-40B4-BE49-F238E27FC236}">
                <a16:creationId xmlns:a16="http://schemas.microsoft.com/office/drawing/2014/main" id="{4E2208D1-0A85-8902-1B55-6927B68E7F73}"/>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3136572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18EBB-890B-A5C4-18F4-40E59DDADD85}"/>
            </a:ext>
          </a:extLst>
        </p:cNvPr>
        <p:cNvGrpSpPr/>
        <p:nvPr/>
      </p:nvGrpSpPr>
      <p:grpSpPr>
        <a:xfrm>
          <a:off x="0" y="0"/>
          <a:ext cx="0" cy="0"/>
          <a:chOff x="0" y="0"/>
          <a:chExt cx="0" cy="0"/>
        </a:xfrm>
      </p:grpSpPr>
      <p:sp>
        <p:nvSpPr>
          <p:cNvPr id="3" name="Rechthoek 2">
            <a:extLst>
              <a:ext uri="{FF2B5EF4-FFF2-40B4-BE49-F238E27FC236}">
                <a16:creationId xmlns:a16="http://schemas.microsoft.com/office/drawing/2014/main" id="{E6DFAD27-1937-48BD-2B92-8D6EFF4743F9}"/>
              </a:ext>
            </a:extLst>
          </p:cNvPr>
          <p:cNvSpPr/>
          <p:nvPr/>
        </p:nvSpPr>
        <p:spPr>
          <a:xfrm>
            <a:off x="0" y="1049538"/>
            <a:ext cx="10691813" cy="5554269"/>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a:extLst>
              <a:ext uri="{FF2B5EF4-FFF2-40B4-BE49-F238E27FC236}">
                <a16:creationId xmlns:a16="http://schemas.microsoft.com/office/drawing/2014/main" id="{21297030-F72B-1A7A-952C-3C77E587BC98}"/>
              </a:ext>
            </a:extLst>
          </p:cNvPr>
          <p:cNvSpPr>
            <a:spLocks noGrp="1"/>
          </p:cNvSpPr>
          <p:nvPr>
            <p:ph type="title"/>
          </p:nvPr>
        </p:nvSpPr>
        <p:spPr>
          <a:xfrm>
            <a:off x="592238" y="1696230"/>
            <a:ext cx="9651692" cy="1036374"/>
          </a:xfrm>
        </p:spPr>
        <p:txBody>
          <a:bodyPr lIns="0" tIns="0" rIns="0" bIns="0" anchor="t" anchorCtr="0">
            <a:noAutofit/>
          </a:bodyPr>
          <a:lstStyle/>
          <a:p>
            <a:r>
              <a:rPr lang="nl-NL" sz="3200" b="1" dirty="0"/>
              <a:t>Vragenlijst voor plezier in de gymles</a:t>
            </a:r>
          </a:p>
        </p:txBody>
      </p:sp>
      <p:sp>
        <p:nvSpPr>
          <p:cNvPr id="6" name="Tekstvak 5">
            <a:extLst>
              <a:ext uri="{FF2B5EF4-FFF2-40B4-BE49-F238E27FC236}">
                <a16:creationId xmlns:a16="http://schemas.microsoft.com/office/drawing/2014/main" id="{B22D506F-3742-D274-76F7-92E4901BBDC4}"/>
              </a:ext>
            </a:extLst>
          </p:cNvPr>
          <p:cNvSpPr txBox="1"/>
          <p:nvPr/>
        </p:nvSpPr>
        <p:spPr>
          <a:xfrm>
            <a:off x="3962076" y="2661985"/>
            <a:ext cx="2732843" cy="2400657"/>
          </a:xfrm>
          <a:prstGeom prst="rect">
            <a:avLst/>
          </a:prstGeom>
          <a:noFill/>
        </p:spPr>
        <p:txBody>
          <a:bodyPr wrap="square" lIns="0" tIns="0" rIns="0" bIns="0" rtlCol="0">
            <a:spAutoFit/>
          </a:bodyPr>
          <a:lstStyle/>
          <a:p>
            <a:r>
              <a:rPr lang="nl-NL" sz="1300" b="1" dirty="0">
                <a:solidFill>
                  <a:srgbClr val="2A2D83"/>
                </a:solidFill>
              </a:rPr>
              <a:t>De factoren</a:t>
            </a:r>
          </a:p>
          <a:p>
            <a:pPr marL="285750" lvl="0" indent="-285750">
              <a:buSzPct val="125000"/>
              <a:buFont typeface="Arial" panose="020B0604020202020204" pitchFamily="34" charset="0"/>
              <a:buChar char="•"/>
            </a:pPr>
            <a:r>
              <a:rPr lang="nl-NL" sz="1300" dirty="0"/>
              <a:t>Eigenaarschap</a:t>
            </a:r>
          </a:p>
          <a:p>
            <a:pPr marL="285750" lvl="0" indent="-285750">
              <a:buSzPct val="125000"/>
              <a:buFont typeface="Arial" panose="020B0604020202020204" pitchFamily="34" charset="0"/>
              <a:buChar char="•"/>
            </a:pPr>
            <a:r>
              <a:rPr lang="nl-NL" sz="1300" dirty="0"/>
              <a:t>Beweegactiviteiten</a:t>
            </a:r>
          </a:p>
          <a:p>
            <a:pPr marL="285750" lvl="0" indent="-285750">
              <a:buSzPct val="125000"/>
              <a:buFont typeface="Arial" panose="020B0604020202020204" pitchFamily="34" charset="0"/>
              <a:buChar char="•"/>
            </a:pPr>
            <a:r>
              <a:rPr lang="nl-NL" sz="1300" dirty="0"/>
              <a:t>Beweegtijd</a:t>
            </a:r>
          </a:p>
          <a:p>
            <a:pPr marL="285750" lvl="0" indent="-285750">
              <a:buSzPct val="125000"/>
              <a:buFont typeface="Arial" panose="020B0604020202020204" pitchFamily="34" charset="0"/>
              <a:buChar char="•"/>
            </a:pPr>
            <a:r>
              <a:rPr lang="nl-NL" sz="1300" dirty="0"/>
              <a:t>Groeperen</a:t>
            </a:r>
          </a:p>
          <a:p>
            <a:pPr marL="285750" lvl="0" indent="-285750">
              <a:buSzPct val="125000"/>
              <a:buFont typeface="Arial" panose="020B0604020202020204" pitchFamily="34" charset="0"/>
              <a:buChar char="•"/>
            </a:pPr>
            <a:r>
              <a:rPr lang="nl-NL" sz="1300" dirty="0"/>
              <a:t>Hulp bij het leerproces</a:t>
            </a:r>
          </a:p>
          <a:p>
            <a:pPr marL="285750" lvl="0" indent="-285750">
              <a:buSzPct val="125000"/>
              <a:buFont typeface="Arial" panose="020B0604020202020204" pitchFamily="34" charset="0"/>
              <a:buChar char="•"/>
            </a:pPr>
            <a:r>
              <a:rPr lang="nl-NL" sz="1300" dirty="0"/>
              <a:t>Regels en afspraken maken, toelichten en ernaar handelen</a:t>
            </a:r>
          </a:p>
          <a:p>
            <a:pPr marL="285750" lvl="0" indent="-285750">
              <a:buSzPct val="125000"/>
              <a:buFont typeface="Arial" panose="020B0604020202020204" pitchFamily="34" charset="0"/>
              <a:buChar char="•"/>
            </a:pPr>
            <a:r>
              <a:rPr lang="nl-NL" sz="1300" dirty="0"/>
              <a:t>Samenwerken</a:t>
            </a:r>
          </a:p>
          <a:p>
            <a:pPr marL="285750" lvl="0" indent="-285750">
              <a:buSzPct val="125000"/>
              <a:buFont typeface="Arial" panose="020B0604020202020204" pitchFamily="34" charset="0"/>
              <a:buChar char="•"/>
            </a:pPr>
            <a:r>
              <a:rPr lang="nl-NL" sz="1300" dirty="0"/>
              <a:t>Uitleg</a:t>
            </a:r>
          </a:p>
          <a:p>
            <a:pPr marL="285750" lvl="0" indent="-285750">
              <a:buSzPct val="125000"/>
              <a:buFont typeface="Arial" panose="020B0604020202020204" pitchFamily="34" charset="0"/>
              <a:buChar char="•"/>
            </a:pPr>
            <a:r>
              <a:rPr lang="nl-NL" sz="1300" dirty="0"/>
              <a:t>Verbinding</a:t>
            </a:r>
          </a:p>
          <a:p>
            <a:pPr marL="285750" lvl="0" indent="-285750">
              <a:buSzPct val="125000"/>
              <a:buFont typeface="Arial" panose="020B0604020202020204" pitchFamily="34" charset="0"/>
              <a:buChar char="•"/>
            </a:pPr>
            <a:r>
              <a:rPr lang="nl-NL" sz="1300" dirty="0"/>
              <a:t>Veiligheid</a:t>
            </a:r>
          </a:p>
        </p:txBody>
      </p:sp>
      <p:sp>
        <p:nvSpPr>
          <p:cNvPr id="9" name="Tekstvak 8">
            <a:extLst>
              <a:ext uri="{FF2B5EF4-FFF2-40B4-BE49-F238E27FC236}">
                <a16:creationId xmlns:a16="http://schemas.microsoft.com/office/drawing/2014/main" id="{65E0374F-2818-EEC8-6725-2A3D8DF4F9AB}"/>
              </a:ext>
            </a:extLst>
          </p:cNvPr>
          <p:cNvSpPr txBox="1"/>
          <p:nvPr/>
        </p:nvSpPr>
        <p:spPr>
          <a:xfrm>
            <a:off x="592238" y="2661985"/>
            <a:ext cx="2990788" cy="2400657"/>
          </a:xfrm>
          <a:prstGeom prst="rect">
            <a:avLst/>
          </a:prstGeom>
          <a:noFill/>
        </p:spPr>
        <p:txBody>
          <a:bodyPr wrap="square" lIns="0" tIns="0" rIns="0" bIns="0" rtlCol="0">
            <a:spAutoFit/>
          </a:bodyPr>
          <a:lstStyle/>
          <a:p>
            <a:r>
              <a:rPr lang="nl-NL" sz="1300" b="1" dirty="0">
                <a:solidFill>
                  <a:srgbClr val="2A2D83"/>
                </a:solidFill>
              </a:rPr>
              <a:t>Achtergrond</a:t>
            </a:r>
          </a:p>
          <a:p>
            <a:r>
              <a:rPr lang="nl-NL" sz="1300" dirty="0"/>
              <a:t>Deze vragenlijst kan je inzicht geven in het plezier dat kinderen ervaren tijdens de les bewegingsonderwijs. Daarnaast geeft het inzicht in factoren die bijdragen aan het plezier in de gymles. De volgende factoren zijn uit onderzoek (o.a. </a:t>
            </a:r>
            <a:r>
              <a:rPr lang="nl-NL" sz="1300" dirty="0" err="1"/>
              <a:t>Adank</a:t>
            </a:r>
            <a:r>
              <a:rPr lang="nl-NL" sz="1300" dirty="0"/>
              <a:t>, 2025) naar voren gekomen en samen met leerkrachten bewegings-</a:t>
            </a:r>
          </a:p>
          <a:p>
            <a:r>
              <a:rPr lang="nl-NL" sz="1300" dirty="0"/>
              <a:t>onderwijs en kinderen verder </a:t>
            </a:r>
            <a:r>
              <a:rPr lang="nl-NL" sz="1300" dirty="0" err="1"/>
              <a:t>geopera</a:t>
            </a:r>
            <a:r>
              <a:rPr lang="nl-NL" sz="1300" dirty="0"/>
              <a:t>-</a:t>
            </a:r>
          </a:p>
          <a:p>
            <a:r>
              <a:rPr lang="nl-NL" sz="1300" dirty="0" err="1"/>
              <a:t>tionaliseerd</a:t>
            </a:r>
            <a:r>
              <a:rPr lang="nl-NL" sz="1300" dirty="0"/>
              <a:t>. Dit heeft geleid tot deze vragenlijst.</a:t>
            </a:r>
          </a:p>
        </p:txBody>
      </p:sp>
      <p:sp>
        <p:nvSpPr>
          <p:cNvPr id="10" name="Tekstvak 9">
            <a:extLst>
              <a:ext uri="{FF2B5EF4-FFF2-40B4-BE49-F238E27FC236}">
                <a16:creationId xmlns:a16="http://schemas.microsoft.com/office/drawing/2014/main" id="{D79E3E1D-7DB8-9CFA-25BE-271D6EE50547}"/>
              </a:ext>
            </a:extLst>
          </p:cNvPr>
          <p:cNvSpPr txBox="1"/>
          <p:nvPr/>
        </p:nvSpPr>
        <p:spPr>
          <a:xfrm>
            <a:off x="6810434" y="2661985"/>
            <a:ext cx="3135145" cy="3200876"/>
          </a:xfrm>
          <a:prstGeom prst="rect">
            <a:avLst/>
          </a:prstGeom>
          <a:noFill/>
        </p:spPr>
        <p:txBody>
          <a:bodyPr wrap="square" lIns="0" tIns="0" rIns="0" bIns="0" rtlCol="0">
            <a:spAutoFit/>
          </a:bodyPr>
          <a:lstStyle/>
          <a:p>
            <a:r>
              <a:rPr lang="nl-NL" sz="1300" b="1" dirty="0">
                <a:solidFill>
                  <a:srgbClr val="2A2D83"/>
                </a:solidFill>
              </a:rPr>
              <a:t>Instructie</a:t>
            </a:r>
          </a:p>
          <a:p>
            <a:r>
              <a:rPr lang="nl-NL" sz="1300" dirty="0"/>
              <a:t>Je kan de vragenlijst op twee manieren inzetten. Allereerst kan je enkel de hoofdvragen stellen, waardoor je snel een overzicht krijgt over de factoren die mogelijk van invloed kunnen zijn op het ervaren plezier. Je kan ook kiezen om op één, meerdere of alle factoren ook de verdiepende vragen te stellen. Laat wel altijd de hoofdvragen beantwoorden. Je kan ook kiezen om eerst enkel de hoofdvragen te stellen, en vervolgens een keuze te maken om in het vervolg verdiepende vragen te stellen. Zie voor meer informatie het document ‘werkwijze meetinstrument’. </a:t>
            </a:r>
          </a:p>
        </p:txBody>
      </p:sp>
      <p:pic>
        <p:nvPicPr>
          <p:cNvPr id="7" name="Afbeelding 6">
            <a:extLst>
              <a:ext uri="{FF2B5EF4-FFF2-40B4-BE49-F238E27FC236}">
                <a16:creationId xmlns:a16="http://schemas.microsoft.com/office/drawing/2014/main" id="{B3BA9955-0B2F-5E98-279E-71F6F0630441}"/>
              </a:ext>
            </a:extLst>
          </p:cNvPr>
          <p:cNvPicPr>
            <a:picLocks noChangeAspect="1"/>
          </p:cNvPicPr>
          <p:nvPr/>
        </p:nvPicPr>
        <p:blipFill>
          <a:blip r:embed="rId3"/>
          <a:stretch>
            <a:fillRect/>
          </a:stretch>
        </p:blipFill>
        <p:spPr>
          <a:xfrm>
            <a:off x="0" y="6603807"/>
            <a:ext cx="10691813" cy="873554"/>
          </a:xfrm>
          <a:prstGeom prst="rect">
            <a:avLst/>
          </a:prstGeom>
        </p:spPr>
      </p:pic>
    </p:spTree>
    <p:extLst>
      <p:ext uri="{BB962C8B-B14F-4D97-AF65-F5344CB8AC3E}">
        <p14:creationId xmlns:p14="http://schemas.microsoft.com/office/powerpoint/2010/main" val="2835027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DCF46E5-9BA1-D8FD-F554-82557232F3DE}"/>
              </a:ext>
            </a:extLst>
          </p:cNvPr>
          <p:cNvSpPr txBox="1"/>
          <p:nvPr/>
        </p:nvSpPr>
        <p:spPr>
          <a:xfrm>
            <a:off x="592238" y="1140742"/>
            <a:ext cx="6481224" cy="5847755"/>
          </a:xfrm>
          <a:prstGeom prst="rect">
            <a:avLst/>
          </a:prstGeom>
          <a:noFill/>
        </p:spPr>
        <p:txBody>
          <a:bodyPr wrap="square" lIns="0" tIns="0" rIns="0" bIns="0" rtlCol="0">
            <a:spAutoFit/>
          </a:bodyPr>
          <a:lstStyle/>
          <a:p>
            <a:r>
              <a:rPr lang="nl-NL" sz="1600" b="1" dirty="0"/>
              <a:t>Hoofdvragen </a:t>
            </a:r>
          </a:p>
          <a:p>
            <a:endParaRPr lang="nl-NL" sz="1400" dirty="0"/>
          </a:p>
          <a:p>
            <a:r>
              <a:rPr lang="nl-NL" sz="1400" dirty="0"/>
              <a:t>Ik heb plezier in de gymles.</a:t>
            </a:r>
          </a:p>
          <a:p>
            <a:endParaRPr lang="nl-NL" sz="1400" dirty="0"/>
          </a:p>
          <a:p>
            <a:r>
              <a:rPr lang="nl-NL" sz="1400" dirty="0"/>
              <a:t>Ik heb het gevoel dat ik goed ben in de meeste activiteiten in de gymles.</a:t>
            </a:r>
          </a:p>
          <a:p>
            <a:endParaRPr lang="nl-NL" sz="1400" dirty="0">
              <a:pattFill prst="pct5">
                <a:fgClr>
                  <a:schemeClr val="tx1"/>
                </a:fgClr>
                <a:bgClr>
                  <a:schemeClr val="bg1"/>
                </a:bgClr>
              </a:pattFill>
            </a:endParaRPr>
          </a:p>
          <a:p>
            <a:r>
              <a:rPr lang="nl-NL" sz="1400" b="1">
                <a:solidFill>
                  <a:srgbClr val="2A2D83"/>
                </a:solidFill>
              </a:rPr>
              <a:t>De factor vragen</a:t>
            </a:r>
            <a:endParaRPr lang="nl-NL" sz="1400" b="1" dirty="0">
              <a:solidFill>
                <a:srgbClr val="2A2D83"/>
              </a:solidFill>
            </a:endParaRPr>
          </a:p>
          <a:p>
            <a:endParaRPr lang="nl-NL" sz="1400" dirty="0"/>
          </a:p>
          <a:p>
            <a:r>
              <a:rPr lang="nl-NL" sz="1400" dirty="0"/>
              <a:t>Ik mag zelf voldoende keuzes maken in de gymles.</a:t>
            </a:r>
          </a:p>
          <a:p>
            <a:endParaRPr lang="nl-NL" sz="1400" dirty="0"/>
          </a:p>
          <a:p>
            <a:r>
              <a:rPr lang="nl-NL" sz="1400" dirty="0"/>
              <a:t>Ik ben tevreden met de activiteiten in de gymles.</a:t>
            </a:r>
          </a:p>
          <a:p>
            <a:endParaRPr lang="nl-NL" sz="1400" dirty="0"/>
          </a:p>
          <a:p>
            <a:r>
              <a:rPr lang="nl-NL" sz="1400" dirty="0"/>
              <a:t>Ik ben tevreden met de tijd die ik krijg om te bewegen in de gymles. </a:t>
            </a:r>
          </a:p>
          <a:p>
            <a:endParaRPr lang="nl-NL" sz="1400" dirty="0"/>
          </a:p>
          <a:p>
            <a:r>
              <a:rPr lang="nl-NL" sz="1400" dirty="0"/>
              <a:t>Ik vind de groepjes waarmee ik gym prettig. </a:t>
            </a:r>
          </a:p>
          <a:p>
            <a:endParaRPr lang="nl-NL" sz="1400" dirty="0"/>
          </a:p>
          <a:p>
            <a:r>
              <a:rPr lang="nl-NL" sz="1400" dirty="0"/>
              <a:t>Ik ben tevreden met de hulp die ik krijg om beter te worden in de gymles. </a:t>
            </a:r>
          </a:p>
          <a:p>
            <a:endParaRPr lang="nl-NL" sz="1400" dirty="0"/>
          </a:p>
          <a:p>
            <a:r>
              <a:rPr lang="nl-NL" sz="1400" dirty="0"/>
              <a:t>Ik vind dat iedereen zich voldoende aan de afspraken en regels houdt. </a:t>
            </a:r>
          </a:p>
          <a:p>
            <a:endParaRPr lang="nl-NL" sz="1400" dirty="0"/>
          </a:p>
          <a:p>
            <a:r>
              <a:rPr lang="nl-NL" sz="1400" dirty="0"/>
              <a:t>Ik vind dat we in de gymles goed samenwerken. </a:t>
            </a:r>
          </a:p>
          <a:p>
            <a:endParaRPr lang="nl-NL" sz="1400" dirty="0"/>
          </a:p>
          <a:p>
            <a:r>
              <a:rPr lang="nl-NL" sz="1400" dirty="0"/>
              <a:t>Ik ben tevreden met de uitleg tijdens de gymles. </a:t>
            </a:r>
          </a:p>
          <a:p>
            <a:endParaRPr lang="nl-NL" sz="1400" dirty="0"/>
          </a:p>
          <a:p>
            <a:r>
              <a:rPr lang="nl-NL" sz="1400" dirty="0"/>
              <a:t>Ik vind dat de leerkracht er voldoende voor mij is. </a:t>
            </a:r>
          </a:p>
          <a:p>
            <a:endParaRPr lang="nl-NL" sz="1400" dirty="0"/>
          </a:p>
          <a:p>
            <a:r>
              <a:rPr lang="nl-NL" sz="1400" dirty="0"/>
              <a:t>Ik voel me voldoende veilig in de gymles. </a:t>
            </a:r>
          </a:p>
        </p:txBody>
      </p:sp>
      <p:sp>
        <p:nvSpPr>
          <p:cNvPr id="3" name="Titel 1">
            <a:extLst>
              <a:ext uri="{FF2B5EF4-FFF2-40B4-BE49-F238E27FC236}">
                <a16:creationId xmlns:a16="http://schemas.microsoft.com/office/drawing/2014/main" id="{559C6AF7-0828-1705-B925-53D8C44EA7A8}"/>
              </a:ext>
            </a:extLst>
          </p:cNvPr>
          <p:cNvSpPr txBox="1">
            <a:spLocks/>
          </p:cNvSpPr>
          <p:nvPr/>
        </p:nvSpPr>
        <p:spPr>
          <a:xfrm>
            <a:off x="592238" y="411749"/>
            <a:ext cx="9651692" cy="64154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Plezier</a:t>
            </a:r>
          </a:p>
        </p:txBody>
      </p:sp>
      <p:cxnSp>
        <p:nvCxnSpPr>
          <p:cNvPr id="10" name="Rechte verbindingslijn 9">
            <a:extLst>
              <a:ext uri="{FF2B5EF4-FFF2-40B4-BE49-F238E27FC236}">
                <a16:creationId xmlns:a16="http://schemas.microsoft.com/office/drawing/2014/main" id="{51DC4A9A-0590-05D3-01F0-E2827009B158}"/>
              </a:ext>
            </a:extLst>
          </p:cNvPr>
          <p:cNvCxnSpPr>
            <a:cxnSpLocks/>
          </p:cNvCxnSpPr>
          <p:nvPr/>
        </p:nvCxnSpPr>
        <p:spPr>
          <a:xfrm>
            <a:off x="609725" y="3343927"/>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14" name="Rechte verbindingslijn 13">
            <a:extLst>
              <a:ext uri="{FF2B5EF4-FFF2-40B4-BE49-F238E27FC236}">
                <a16:creationId xmlns:a16="http://schemas.microsoft.com/office/drawing/2014/main" id="{145E9DAD-7EA1-DB3E-ADC4-5CCB011A2DC2}"/>
              </a:ext>
            </a:extLst>
          </p:cNvPr>
          <p:cNvCxnSpPr>
            <a:cxnSpLocks/>
          </p:cNvCxnSpPr>
          <p:nvPr/>
        </p:nvCxnSpPr>
        <p:spPr>
          <a:xfrm>
            <a:off x="609725" y="3770532"/>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15" name="Rechte verbindingslijn 14">
            <a:extLst>
              <a:ext uri="{FF2B5EF4-FFF2-40B4-BE49-F238E27FC236}">
                <a16:creationId xmlns:a16="http://schemas.microsoft.com/office/drawing/2014/main" id="{8E77343D-B057-0F5C-2A00-6471E9D64BBE}"/>
              </a:ext>
            </a:extLst>
          </p:cNvPr>
          <p:cNvCxnSpPr>
            <a:cxnSpLocks/>
          </p:cNvCxnSpPr>
          <p:nvPr/>
        </p:nvCxnSpPr>
        <p:spPr>
          <a:xfrm>
            <a:off x="609725" y="4197137"/>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16" name="Rechte verbindingslijn 15">
            <a:extLst>
              <a:ext uri="{FF2B5EF4-FFF2-40B4-BE49-F238E27FC236}">
                <a16:creationId xmlns:a16="http://schemas.microsoft.com/office/drawing/2014/main" id="{CCD76498-E340-3B9E-F98A-CBAD27DF97C1}"/>
              </a:ext>
            </a:extLst>
          </p:cNvPr>
          <p:cNvCxnSpPr>
            <a:cxnSpLocks/>
          </p:cNvCxnSpPr>
          <p:nvPr/>
        </p:nvCxnSpPr>
        <p:spPr>
          <a:xfrm>
            <a:off x="609725" y="4623742"/>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17" name="Rechte verbindingslijn 16">
            <a:extLst>
              <a:ext uri="{FF2B5EF4-FFF2-40B4-BE49-F238E27FC236}">
                <a16:creationId xmlns:a16="http://schemas.microsoft.com/office/drawing/2014/main" id="{A5943C13-6BD4-9582-F79A-B24DF7E2CC66}"/>
              </a:ext>
            </a:extLst>
          </p:cNvPr>
          <p:cNvCxnSpPr>
            <a:cxnSpLocks/>
          </p:cNvCxnSpPr>
          <p:nvPr/>
        </p:nvCxnSpPr>
        <p:spPr>
          <a:xfrm>
            <a:off x="609725" y="5050347"/>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18" name="Rechte verbindingslijn 17">
            <a:extLst>
              <a:ext uri="{FF2B5EF4-FFF2-40B4-BE49-F238E27FC236}">
                <a16:creationId xmlns:a16="http://schemas.microsoft.com/office/drawing/2014/main" id="{6E6504B0-9038-DA5F-59E6-2664AE3C5B51}"/>
              </a:ext>
            </a:extLst>
          </p:cNvPr>
          <p:cNvCxnSpPr>
            <a:cxnSpLocks/>
          </p:cNvCxnSpPr>
          <p:nvPr/>
        </p:nvCxnSpPr>
        <p:spPr>
          <a:xfrm>
            <a:off x="609725" y="5476952"/>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19" name="Rechte verbindingslijn 18">
            <a:extLst>
              <a:ext uri="{FF2B5EF4-FFF2-40B4-BE49-F238E27FC236}">
                <a16:creationId xmlns:a16="http://schemas.microsoft.com/office/drawing/2014/main" id="{169CA63B-3212-1446-E029-4859D9DFF250}"/>
              </a:ext>
            </a:extLst>
          </p:cNvPr>
          <p:cNvCxnSpPr>
            <a:cxnSpLocks/>
          </p:cNvCxnSpPr>
          <p:nvPr/>
        </p:nvCxnSpPr>
        <p:spPr>
          <a:xfrm>
            <a:off x="609725" y="5903557"/>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20" name="Rechte verbindingslijn 19">
            <a:extLst>
              <a:ext uri="{FF2B5EF4-FFF2-40B4-BE49-F238E27FC236}">
                <a16:creationId xmlns:a16="http://schemas.microsoft.com/office/drawing/2014/main" id="{EEB74AFF-EAE1-BF24-EDD1-C3C42BFD7B10}"/>
              </a:ext>
            </a:extLst>
          </p:cNvPr>
          <p:cNvCxnSpPr>
            <a:cxnSpLocks/>
          </p:cNvCxnSpPr>
          <p:nvPr/>
        </p:nvCxnSpPr>
        <p:spPr>
          <a:xfrm>
            <a:off x="609725" y="6330162"/>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21" name="Rechte verbindingslijn 20">
            <a:extLst>
              <a:ext uri="{FF2B5EF4-FFF2-40B4-BE49-F238E27FC236}">
                <a16:creationId xmlns:a16="http://schemas.microsoft.com/office/drawing/2014/main" id="{0E7FB1D0-9BE3-F9C7-693A-24AD70A71CC3}"/>
              </a:ext>
            </a:extLst>
          </p:cNvPr>
          <p:cNvCxnSpPr>
            <a:cxnSpLocks/>
          </p:cNvCxnSpPr>
          <p:nvPr/>
        </p:nvCxnSpPr>
        <p:spPr>
          <a:xfrm>
            <a:off x="609725" y="6756767"/>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22" name="Rechte verbindingslijn 21">
            <a:extLst>
              <a:ext uri="{FF2B5EF4-FFF2-40B4-BE49-F238E27FC236}">
                <a16:creationId xmlns:a16="http://schemas.microsoft.com/office/drawing/2014/main" id="{FFDB9858-35DE-2A11-7456-3F4644CAF2F9}"/>
              </a:ext>
            </a:extLst>
          </p:cNvPr>
          <p:cNvCxnSpPr>
            <a:cxnSpLocks/>
          </p:cNvCxnSpPr>
          <p:nvPr/>
        </p:nvCxnSpPr>
        <p:spPr>
          <a:xfrm>
            <a:off x="609725" y="7183373"/>
            <a:ext cx="9360000" cy="0"/>
          </a:xfrm>
          <a:prstGeom prst="line">
            <a:avLst/>
          </a:prstGeom>
        </p:spPr>
        <p:style>
          <a:lnRef idx="1">
            <a:schemeClr val="dk1"/>
          </a:lnRef>
          <a:fillRef idx="0">
            <a:schemeClr val="dk1"/>
          </a:fillRef>
          <a:effectRef idx="0">
            <a:schemeClr val="dk1"/>
          </a:effectRef>
          <a:fontRef idx="minor">
            <a:schemeClr val="tx1"/>
          </a:fontRef>
        </p:style>
      </p:cxnSp>
      <p:grpSp>
        <p:nvGrpSpPr>
          <p:cNvPr id="38" name="Groep 37">
            <a:extLst>
              <a:ext uri="{FF2B5EF4-FFF2-40B4-BE49-F238E27FC236}">
                <a16:creationId xmlns:a16="http://schemas.microsoft.com/office/drawing/2014/main" id="{46C30BDE-B5B6-8FBC-FBF5-51749F693458}"/>
              </a:ext>
            </a:extLst>
          </p:cNvPr>
          <p:cNvGrpSpPr/>
          <p:nvPr/>
        </p:nvGrpSpPr>
        <p:grpSpPr>
          <a:xfrm>
            <a:off x="7541991" y="1075408"/>
            <a:ext cx="2433269" cy="318162"/>
            <a:chOff x="7330718" y="1208738"/>
            <a:chExt cx="2433269" cy="318162"/>
          </a:xfrm>
        </p:grpSpPr>
        <p:pic>
          <p:nvPicPr>
            <p:cNvPr id="6" name="Afbeelding 5" descr="Afbeelding met tekst&#10;&#10;Door AI gegenereerde inhoud is mogelijk onjuist.">
              <a:extLst>
                <a:ext uri="{FF2B5EF4-FFF2-40B4-BE49-F238E27FC236}">
                  <a16:creationId xmlns:a16="http://schemas.microsoft.com/office/drawing/2014/main" id="{012CF516-454B-F161-8BB8-DDB9A14D05ED}"/>
                </a:ext>
              </a:extLst>
            </p:cNvPr>
            <p:cNvPicPr>
              <a:picLocks noChangeAspect="1"/>
            </p:cNvPicPr>
            <p:nvPr/>
          </p:nvPicPr>
          <p:blipFill rotWithShape="1">
            <a:blip r:embed="rId3">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25" name="Afbeelding 24" descr="Afbeelding met tekst&#10;&#10;Door AI gegenereerde inhoud is mogelijk onjuist.">
              <a:extLst>
                <a:ext uri="{FF2B5EF4-FFF2-40B4-BE49-F238E27FC236}">
                  <a16:creationId xmlns:a16="http://schemas.microsoft.com/office/drawing/2014/main" id="{A964B345-7C05-5A9B-92FC-DEB2CD623161}"/>
                </a:ext>
              </a:extLst>
            </p:cNvPr>
            <p:cNvPicPr>
              <a:picLocks noChangeAspect="1"/>
            </p:cNvPicPr>
            <p:nvPr/>
          </p:nvPicPr>
          <p:blipFill rotWithShape="1">
            <a:blip r:embed="rId3">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26" name="Afbeelding 25" descr="Afbeelding met tekst&#10;&#10;Door AI gegenereerde inhoud is mogelijk onjuist.">
              <a:extLst>
                <a:ext uri="{FF2B5EF4-FFF2-40B4-BE49-F238E27FC236}">
                  <a16:creationId xmlns:a16="http://schemas.microsoft.com/office/drawing/2014/main" id="{8934D191-FE30-1BEF-B25A-903D353DBB3D}"/>
                </a:ext>
              </a:extLst>
            </p:cNvPr>
            <p:cNvPicPr>
              <a:picLocks noChangeAspect="1"/>
            </p:cNvPicPr>
            <p:nvPr/>
          </p:nvPicPr>
          <p:blipFill rotWithShape="1">
            <a:blip r:embed="rId3">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27" name="Afbeelding 26" descr="Afbeelding met tekst&#10;&#10;Door AI gegenereerde inhoud is mogelijk onjuist.">
              <a:extLst>
                <a:ext uri="{FF2B5EF4-FFF2-40B4-BE49-F238E27FC236}">
                  <a16:creationId xmlns:a16="http://schemas.microsoft.com/office/drawing/2014/main" id="{639CE46E-7CBD-59E7-5DC6-56373929A633}"/>
                </a:ext>
              </a:extLst>
            </p:cNvPr>
            <p:cNvPicPr>
              <a:picLocks noChangeAspect="1"/>
            </p:cNvPicPr>
            <p:nvPr/>
          </p:nvPicPr>
          <p:blipFill rotWithShape="1">
            <a:blip r:embed="rId3">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28" name="Afbeelding 27" descr="Afbeelding met tekst&#10;&#10;Door AI gegenereerde inhoud is mogelijk onjuist.">
              <a:extLst>
                <a:ext uri="{FF2B5EF4-FFF2-40B4-BE49-F238E27FC236}">
                  <a16:creationId xmlns:a16="http://schemas.microsoft.com/office/drawing/2014/main" id="{735E623B-96BC-56E5-AF5D-36694FDCB245}"/>
                </a:ext>
              </a:extLst>
            </p:cNvPr>
            <p:cNvPicPr>
              <a:picLocks noChangeAspect="1"/>
            </p:cNvPicPr>
            <p:nvPr/>
          </p:nvPicPr>
          <p:blipFill rotWithShape="1">
            <a:blip r:embed="rId3">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grpSp>
        <p:nvGrpSpPr>
          <p:cNvPr id="105" name="Groep 104">
            <a:extLst>
              <a:ext uri="{FF2B5EF4-FFF2-40B4-BE49-F238E27FC236}">
                <a16:creationId xmlns:a16="http://schemas.microsoft.com/office/drawing/2014/main" id="{00462D83-E532-623A-D638-F935927BC015}"/>
              </a:ext>
            </a:extLst>
          </p:cNvPr>
          <p:cNvGrpSpPr/>
          <p:nvPr/>
        </p:nvGrpSpPr>
        <p:grpSpPr>
          <a:xfrm>
            <a:off x="7615441" y="2991736"/>
            <a:ext cx="2346945" cy="289101"/>
            <a:chOff x="7615441" y="2656815"/>
            <a:chExt cx="2346945" cy="289101"/>
          </a:xfrm>
        </p:grpSpPr>
        <p:sp>
          <p:nvSpPr>
            <p:cNvPr id="46" name="Rechthoek 45">
              <a:extLst>
                <a:ext uri="{FF2B5EF4-FFF2-40B4-BE49-F238E27FC236}">
                  <a16:creationId xmlns:a16="http://schemas.microsoft.com/office/drawing/2014/main" id="{FB2647AF-998C-AB92-205E-CB8DEE03503C}"/>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7" name="Rechthoek 46">
              <a:extLst>
                <a:ext uri="{FF2B5EF4-FFF2-40B4-BE49-F238E27FC236}">
                  <a16:creationId xmlns:a16="http://schemas.microsoft.com/office/drawing/2014/main" id="{F7EE3FC4-9332-7142-87F3-6910E8D06346}"/>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8" name="Rechthoek 47">
              <a:extLst>
                <a:ext uri="{FF2B5EF4-FFF2-40B4-BE49-F238E27FC236}">
                  <a16:creationId xmlns:a16="http://schemas.microsoft.com/office/drawing/2014/main" id="{FAA2B16E-DC8D-3134-EBD1-DAB96F427E7C}"/>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9" name="Rechthoek 48">
              <a:extLst>
                <a:ext uri="{FF2B5EF4-FFF2-40B4-BE49-F238E27FC236}">
                  <a16:creationId xmlns:a16="http://schemas.microsoft.com/office/drawing/2014/main" id="{9498B72D-8F66-00F9-0433-ABFD7F4807B3}"/>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0" name="Rechthoek 49">
              <a:extLst>
                <a:ext uri="{FF2B5EF4-FFF2-40B4-BE49-F238E27FC236}">
                  <a16:creationId xmlns:a16="http://schemas.microsoft.com/office/drawing/2014/main" id="{72F0B837-F91C-4EE8-0951-206951E384C8}"/>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12" name="Groep 111">
            <a:extLst>
              <a:ext uri="{FF2B5EF4-FFF2-40B4-BE49-F238E27FC236}">
                <a16:creationId xmlns:a16="http://schemas.microsoft.com/office/drawing/2014/main" id="{EC1D93C5-9240-3C96-AE9E-64E4CB8607A4}"/>
              </a:ext>
            </a:extLst>
          </p:cNvPr>
          <p:cNvGrpSpPr/>
          <p:nvPr/>
        </p:nvGrpSpPr>
        <p:grpSpPr>
          <a:xfrm>
            <a:off x="7615441" y="3419009"/>
            <a:ext cx="2346945" cy="289101"/>
            <a:chOff x="7615441" y="2656815"/>
            <a:chExt cx="2346945" cy="289101"/>
          </a:xfrm>
        </p:grpSpPr>
        <p:sp>
          <p:nvSpPr>
            <p:cNvPr id="113" name="Rechthoek 112">
              <a:extLst>
                <a:ext uri="{FF2B5EF4-FFF2-40B4-BE49-F238E27FC236}">
                  <a16:creationId xmlns:a16="http://schemas.microsoft.com/office/drawing/2014/main" id="{369B5FBA-5700-3263-5DD5-5F33AA6F02E7}"/>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4" name="Rechthoek 113">
              <a:extLst>
                <a:ext uri="{FF2B5EF4-FFF2-40B4-BE49-F238E27FC236}">
                  <a16:creationId xmlns:a16="http://schemas.microsoft.com/office/drawing/2014/main" id="{6EFF977C-3772-6D31-5778-CBDB41009EB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5" name="Rechthoek 114">
              <a:extLst>
                <a:ext uri="{FF2B5EF4-FFF2-40B4-BE49-F238E27FC236}">
                  <a16:creationId xmlns:a16="http://schemas.microsoft.com/office/drawing/2014/main" id="{40CD837E-C58D-6791-E3E0-CE80CA87C60D}"/>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6" name="Rechthoek 115">
              <a:extLst>
                <a:ext uri="{FF2B5EF4-FFF2-40B4-BE49-F238E27FC236}">
                  <a16:creationId xmlns:a16="http://schemas.microsoft.com/office/drawing/2014/main" id="{C5FDF901-88D8-0103-C9CB-24574AACFBE1}"/>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7" name="Rechthoek 116">
              <a:extLst>
                <a:ext uri="{FF2B5EF4-FFF2-40B4-BE49-F238E27FC236}">
                  <a16:creationId xmlns:a16="http://schemas.microsoft.com/office/drawing/2014/main" id="{0BD4BDB5-D3C1-7318-DCA6-018CE83E7A46}"/>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18" name="Groep 117">
            <a:extLst>
              <a:ext uri="{FF2B5EF4-FFF2-40B4-BE49-F238E27FC236}">
                <a16:creationId xmlns:a16="http://schemas.microsoft.com/office/drawing/2014/main" id="{6E9A1FA2-976E-5F11-9BF3-12C90FEE84E7}"/>
              </a:ext>
            </a:extLst>
          </p:cNvPr>
          <p:cNvGrpSpPr/>
          <p:nvPr/>
        </p:nvGrpSpPr>
        <p:grpSpPr>
          <a:xfrm>
            <a:off x="7615441" y="3846282"/>
            <a:ext cx="2346945" cy="289101"/>
            <a:chOff x="7615441" y="2656815"/>
            <a:chExt cx="2346945" cy="289101"/>
          </a:xfrm>
        </p:grpSpPr>
        <p:sp>
          <p:nvSpPr>
            <p:cNvPr id="119" name="Rechthoek 118">
              <a:extLst>
                <a:ext uri="{FF2B5EF4-FFF2-40B4-BE49-F238E27FC236}">
                  <a16:creationId xmlns:a16="http://schemas.microsoft.com/office/drawing/2014/main" id="{5A6B74DB-E7AF-B021-6939-2102F7EF52DB}"/>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0" name="Rechthoek 119">
              <a:extLst>
                <a:ext uri="{FF2B5EF4-FFF2-40B4-BE49-F238E27FC236}">
                  <a16:creationId xmlns:a16="http://schemas.microsoft.com/office/drawing/2014/main" id="{76D523E7-9EDB-17E7-380A-7EC887D74C1C}"/>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1" name="Rechthoek 120">
              <a:extLst>
                <a:ext uri="{FF2B5EF4-FFF2-40B4-BE49-F238E27FC236}">
                  <a16:creationId xmlns:a16="http://schemas.microsoft.com/office/drawing/2014/main" id="{262F58F4-B51A-6B92-BAA4-A65365E285D4}"/>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2" name="Rechthoek 121">
              <a:extLst>
                <a:ext uri="{FF2B5EF4-FFF2-40B4-BE49-F238E27FC236}">
                  <a16:creationId xmlns:a16="http://schemas.microsoft.com/office/drawing/2014/main" id="{B8DB2EBC-093D-A82D-B1FB-6807D1375F9E}"/>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3" name="Rechthoek 122">
              <a:extLst>
                <a:ext uri="{FF2B5EF4-FFF2-40B4-BE49-F238E27FC236}">
                  <a16:creationId xmlns:a16="http://schemas.microsoft.com/office/drawing/2014/main" id="{B211D417-64D4-2C25-4EEF-F1E1DE813D04}"/>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24" name="Groep 123">
            <a:extLst>
              <a:ext uri="{FF2B5EF4-FFF2-40B4-BE49-F238E27FC236}">
                <a16:creationId xmlns:a16="http://schemas.microsoft.com/office/drawing/2014/main" id="{5FC496DF-DE97-B6D6-0BDD-5C8C72A5C0A9}"/>
              </a:ext>
            </a:extLst>
          </p:cNvPr>
          <p:cNvGrpSpPr/>
          <p:nvPr/>
        </p:nvGrpSpPr>
        <p:grpSpPr>
          <a:xfrm>
            <a:off x="7615441" y="4273555"/>
            <a:ext cx="2346945" cy="289101"/>
            <a:chOff x="7615441" y="2656815"/>
            <a:chExt cx="2346945" cy="289101"/>
          </a:xfrm>
        </p:grpSpPr>
        <p:sp>
          <p:nvSpPr>
            <p:cNvPr id="125" name="Rechthoek 124">
              <a:extLst>
                <a:ext uri="{FF2B5EF4-FFF2-40B4-BE49-F238E27FC236}">
                  <a16:creationId xmlns:a16="http://schemas.microsoft.com/office/drawing/2014/main" id="{0BD08566-B675-430F-C4DC-4EA467C4C87E}"/>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6" name="Rechthoek 125">
              <a:extLst>
                <a:ext uri="{FF2B5EF4-FFF2-40B4-BE49-F238E27FC236}">
                  <a16:creationId xmlns:a16="http://schemas.microsoft.com/office/drawing/2014/main" id="{1B9A1667-500E-B156-F3C4-CBD7512AA08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7" name="Rechthoek 126">
              <a:extLst>
                <a:ext uri="{FF2B5EF4-FFF2-40B4-BE49-F238E27FC236}">
                  <a16:creationId xmlns:a16="http://schemas.microsoft.com/office/drawing/2014/main" id="{013A763A-5056-317E-0E3E-E093E5BB32A4}"/>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8" name="Rechthoek 127">
              <a:extLst>
                <a:ext uri="{FF2B5EF4-FFF2-40B4-BE49-F238E27FC236}">
                  <a16:creationId xmlns:a16="http://schemas.microsoft.com/office/drawing/2014/main" id="{DF8C14CC-24DF-E744-05BC-FA6613501CB6}"/>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9" name="Rechthoek 128">
              <a:extLst>
                <a:ext uri="{FF2B5EF4-FFF2-40B4-BE49-F238E27FC236}">
                  <a16:creationId xmlns:a16="http://schemas.microsoft.com/office/drawing/2014/main" id="{632DE7DB-6FF1-2B5C-D2D2-E9EFFF61E5C3}"/>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30" name="Groep 129">
            <a:extLst>
              <a:ext uri="{FF2B5EF4-FFF2-40B4-BE49-F238E27FC236}">
                <a16:creationId xmlns:a16="http://schemas.microsoft.com/office/drawing/2014/main" id="{FC8409E4-59D7-21C3-9BFB-1CB3CB797A49}"/>
              </a:ext>
            </a:extLst>
          </p:cNvPr>
          <p:cNvGrpSpPr/>
          <p:nvPr/>
        </p:nvGrpSpPr>
        <p:grpSpPr>
          <a:xfrm>
            <a:off x="7615441" y="4700828"/>
            <a:ext cx="2346945" cy="289101"/>
            <a:chOff x="7615441" y="2656815"/>
            <a:chExt cx="2346945" cy="289101"/>
          </a:xfrm>
        </p:grpSpPr>
        <p:sp>
          <p:nvSpPr>
            <p:cNvPr id="131" name="Rechthoek 130">
              <a:extLst>
                <a:ext uri="{FF2B5EF4-FFF2-40B4-BE49-F238E27FC236}">
                  <a16:creationId xmlns:a16="http://schemas.microsoft.com/office/drawing/2014/main" id="{8C5082A5-1F66-351B-D875-DDBF287F3214}"/>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2" name="Rechthoek 131">
              <a:extLst>
                <a:ext uri="{FF2B5EF4-FFF2-40B4-BE49-F238E27FC236}">
                  <a16:creationId xmlns:a16="http://schemas.microsoft.com/office/drawing/2014/main" id="{9A2B1284-838F-4FB8-37EA-0A64EA2E1C83}"/>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3" name="Rechthoek 132">
              <a:extLst>
                <a:ext uri="{FF2B5EF4-FFF2-40B4-BE49-F238E27FC236}">
                  <a16:creationId xmlns:a16="http://schemas.microsoft.com/office/drawing/2014/main" id="{68BF31AB-6D88-AA8E-BE28-D2A1995A62E0}"/>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4" name="Rechthoek 133">
              <a:extLst>
                <a:ext uri="{FF2B5EF4-FFF2-40B4-BE49-F238E27FC236}">
                  <a16:creationId xmlns:a16="http://schemas.microsoft.com/office/drawing/2014/main" id="{06BF6DB5-5C8E-6221-391C-979A640456A4}"/>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5" name="Rechthoek 134">
              <a:extLst>
                <a:ext uri="{FF2B5EF4-FFF2-40B4-BE49-F238E27FC236}">
                  <a16:creationId xmlns:a16="http://schemas.microsoft.com/office/drawing/2014/main" id="{306BD94B-335C-028B-366F-EDC57E43F820}"/>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36" name="Groep 135">
            <a:extLst>
              <a:ext uri="{FF2B5EF4-FFF2-40B4-BE49-F238E27FC236}">
                <a16:creationId xmlns:a16="http://schemas.microsoft.com/office/drawing/2014/main" id="{43EA5A8C-CBC2-5D49-3606-5A0C9DCCA889}"/>
              </a:ext>
            </a:extLst>
          </p:cNvPr>
          <p:cNvGrpSpPr/>
          <p:nvPr/>
        </p:nvGrpSpPr>
        <p:grpSpPr>
          <a:xfrm>
            <a:off x="7615441" y="5128101"/>
            <a:ext cx="2346945" cy="289101"/>
            <a:chOff x="7615441" y="2656815"/>
            <a:chExt cx="2346945" cy="289101"/>
          </a:xfrm>
        </p:grpSpPr>
        <p:sp>
          <p:nvSpPr>
            <p:cNvPr id="137" name="Rechthoek 136">
              <a:extLst>
                <a:ext uri="{FF2B5EF4-FFF2-40B4-BE49-F238E27FC236}">
                  <a16:creationId xmlns:a16="http://schemas.microsoft.com/office/drawing/2014/main" id="{BE53DE3B-1B0A-9379-1BAC-F216BFB4A3BB}"/>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8" name="Rechthoek 137">
              <a:extLst>
                <a:ext uri="{FF2B5EF4-FFF2-40B4-BE49-F238E27FC236}">
                  <a16:creationId xmlns:a16="http://schemas.microsoft.com/office/drawing/2014/main" id="{0AC2DD07-9810-D931-154F-BF49AEFFF2BB}"/>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9" name="Rechthoek 138">
              <a:extLst>
                <a:ext uri="{FF2B5EF4-FFF2-40B4-BE49-F238E27FC236}">
                  <a16:creationId xmlns:a16="http://schemas.microsoft.com/office/drawing/2014/main" id="{77CB7794-4693-52D0-4B6B-C77615008FAE}"/>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0" name="Rechthoek 139">
              <a:extLst>
                <a:ext uri="{FF2B5EF4-FFF2-40B4-BE49-F238E27FC236}">
                  <a16:creationId xmlns:a16="http://schemas.microsoft.com/office/drawing/2014/main" id="{246DB51C-97D3-FB27-1F32-3E4B79B620DC}"/>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1" name="Rechthoek 140">
              <a:extLst>
                <a:ext uri="{FF2B5EF4-FFF2-40B4-BE49-F238E27FC236}">
                  <a16:creationId xmlns:a16="http://schemas.microsoft.com/office/drawing/2014/main" id="{1D7D7D2C-5399-B37F-B9C3-BD885F95EADB}"/>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42" name="Groep 141">
            <a:extLst>
              <a:ext uri="{FF2B5EF4-FFF2-40B4-BE49-F238E27FC236}">
                <a16:creationId xmlns:a16="http://schemas.microsoft.com/office/drawing/2014/main" id="{7AA77931-513C-56C9-DE19-DC04927CCEB1}"/>
              </a:ext>
            </a:extLst>
          </p:cNvPr>
          <p:cNvGrpSpPr/>
          <p:nvPr/>
        </p:nvGrpSpPr>
        <p:grpSpPr>
          <a:xfrm>
            <a:off x="7615441" y="5555374"/>
            <a:ext cx="2346945" cy="289101"/>
            <a:chOff x="7615441" y="2656815"/>
            <a:chExt cx="2346945" cy="289101"/>
          </a:xfrm>
        </p:grpSpPr>
        <p:sp>
          <p:nvSpPr>
            <p:cNvPr id="143" name="Rechthoek 142">
              <a:extLst>
                <a:ext uri="{FF2B5EF4-FFF2-40B4-BE49-F238E27FC236}">
                  <a16:creationId xmlns:a16="http://schemas.microsoft.com/office/drawing/2014/main" id="{64BC3CB7-CCDA-35C1-C2C6-55CA3CA42E18}"/>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4" name="Rechthoek 143">
              <a:extLst>
                <a:ext uri="{FF2B5EF4-FFF2-40B4-BE49-F238E27FC236}">
                  <a16:creationId xmlns:a16="http://schemas.microsoft.com/office/drawing/2014/main" id="{7A36893C-49FA-3072-14CD-48F0FFD6576B}"/>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5" name="Rechthoek 144">
              <a:extLst>
                <a:ext uri="{FF2B5EF4-FFF2-40B4-BE49-F238E27FC236}">
                  <a16:creationId xmlns:a16="http://schemas.microsoft.com/office/drawing/2014/main" id="{A6B83046-3BEA-3128-BA67-CE82D74B0731}"/>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6" name="Rechthoek 145">
              <a:extLst>
                <a:ext uri="{FF2B5EF4-FFF2-40B4-BE49-F238E27FC236}">
                  <a16:creationId xmlns:a16="http://schemas.microsoft.com/office/drawing/2014/main" id="{9D57F1F5-D01B-CBEC-FF68-687C1FB1F0E1}"/>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7" name="Rechthoek 146">
              <a:extLst>
                <a:ext uri="{FF2B5EF4-FFF2-40B4-BE49-F238E27FC236}">
                  <a16:creationId xmlns:a16="http://schemas.microsoft.com/office/drawing/2014/main" id="{619087E3-41CA-E9DD-780B-E7F4FA904119}"/>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48" name="Groep 147">
            <a:extLst>
              <a:ext uri="{FF2B5EF4-FFF2-40B4-BE49-F238E27FC236}">
                <a16:creationId xmlns:a16="http://schemas.microsoft.com/office/drawing/2014/main" id="{7B0EFC3D-E511-3DBB-873C-721E83BB5BCE}"/>
              </a:ext>
            </a:extLst>
          </p:cNvPr>
          <p:cNvGrpSpPr/>
          <p:nvPr/>
        </p:nvGrpSpPr>
        <p:grpSpPr>
          <a:xfrm>
            <a:off x="7615441" y="5982647"/>
            <a:ext cx="2346945" cy="289101"/>
            <a:chOff x="7615441" y="2656815"/>
            <a:chExt cx="2346945" cy="289101"/>
          </a:xfrm>
        </p:grpSpPr>
        <p:sp>
          <p:nvSpPr>
            <p:cNvPr id="149" name="Rechthoek 148">
              <a:extLst>
                <a:ext uri="{FF2B5EF4-FFF2-40B4-BE49-F238E27FC236}">
                  <a16:creationId xmlns:a16="http://schemas.microsoft.com/office/drawing/2014/main" id="{9D5A22AE-89BC-ADB9-6388-E54841EE39DB}"/>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0" name="Rechthoek 149">
              <a:extLst>
                <a:ext uri="{FF2B5EF4-FFF2-40B4-BE49-F238E27FC236}">
                  <a16:creationId xmlns:a16="http://schemas.microsoft.com/office/drawing/2014/main" id="{C33BF485-3330-B000-975E-8F37A2469B55}"/>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1" name="Rechthoek 150">
              <a:extLst>
                <a:ext uri="{FF2B5EF4-FFF2-40B4-BE49-F238E27FC236}">
                  <a16:creationId xmlns:a16="http://schemas.microsoft.com/office/drawing/2014/main" id="{F6513B23-AB78-A2DD-610B-C4646BB24E40}"/>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2" name="Rechthoek 151">
              <a:extLst>
                <a:ext uri="{FF2B5EF4-FFF2-40B4-BE49-F238E27FC236}">
                  <a16:creationId xmlns:a16="http://schemas.microsoft.com/office/drawing/2014/main" id="{3883F3CF-05FB-4F01-8598-6792D4A9FAC8}"/>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3" name="Rechthoek 152">
              <a:extLst>
                <a:ext uri="{FF2B5EF4-FFF2-40B4-BE49-F238E27FC236}">
                  <a16:creationId xmlns:a16="http://schemas.microsoft.com/office/drawing/2014/main" id="{A35933BE-3813-AA4E-C499-AD2191E73A05}"/>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54" name="Groep 153">
            <a:extLst>
              <a:ext uri="{FF2B5EF4-FFF2-40B4-BE49-F238E27FC236}">
                <a16:creationId xmlns:a16="http://schemas.microsoft.com/office/drawing/2014/main" id="{F3E320FF-3C05-E55E-9867-FAA7B98DD937}"/>
              </a:ext>
            </a:extLst>
          </p:cNvPr>
          <p:cNvGrpSpPr/>
          <p:nvPr/>
        </p:nvGrpSpPr>
        <p:grpSpPr>
          <a:xfrm>
            <a:off x="7615441" y="6409920"/>
            <a:ext cx="2346945" cy="289101"/>
            <a:chOff x="7615441" y="2656815"/>
            <a:chExt cx="2346945" cy="289101"/>
          </a:xfrm>
        </p:grpSpPr>
        <p:sp>
          <p:nvSpPr>
            <p:cNvPr id="155" name="Rechthoek 154">
              <a:extLst>
                <a:ext uri="{FF2B5EF4-FFF2-40B4-BE49-F238E27FC236}">
                  <a16:creationId xmlns:a16="http://schemas.microsoft.com/office/drawing/2014/main" id="{1F81332F-C554-BE09-7278-24C079F6D4A9}"/>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6" name="Rechthoek 155">
              <a:extLst>
                <a:ext uri="{FF2B5EF4-FFF2-40B4-BE49-F238E27FC236}">
                  <a16:creationId xmlns:a16="http://schemas.microsoft.com/office/drawing/2014/main" id="{04D46597-0762-5526-03D2-FBED5380BEC9}"/>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7" name="Rechthoek 156">
              <a:extLst>
                <a:ext uri="{FF2B5EF4-FFF2-40B4-BE49-F238E27FC236}">
                  <a16:creationId xmlns:a16="http://schemas.microsoft.com/office/drawing/2014/main" id="{13217A23-00AD-0E50-3401-77B9E2AA0BAD}"/>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8" name="Rechthoek 157">
              <a:extLst>
                <a:ext uri="{FF2B5EF4-FFF2-40B4-BE49-F238E27FC236}">
                  <a16:creationId xmlns:a16="http://schemas.microsoft.com/office/drawing/2014/main" id="{96A723DB-8A15-BB0F-EA2F-F1C26EB232B7}"/>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9" name="Rechthoek 158">
              <a:extLst>
                <a:ext uri="{FF2B5EF4-FFF2-40B4-BE49-F238E27FC236}">
                  <a16:creationId xmlns:a16="http://schemas.microsoft.com/office/drawing/2014/main" id="{D821AEB8-0EC0-391F-3618-1773FDA508FA}"/>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60" name="Groep 159">
            <a:extLst>
              <a:ext uri="{FF2B5EF4-FFF2-40B4-BE49-F238E27FC236}">
                <a16:creationId xmlns:a16="http://schemas.microsoft.com/office/drawing/2014/main" id="{B24453B5-7303-FC85-C3C7-45E4C8D9EA47}"/>
              </a:ext>
            </a:extLst>
          </p:cNvPr>
          <p:cNvGrpSpPr/>
          <p:nvPr/>
        </p:nvGrpSpPr>
        <p:grpSpPr>
          <a:xfrm>
            <a:off x="7615441" y="6837190"/>
            <a:ext cx="2346945" cy="289101"/>
            <a:chOff x="7615441" y="2656815"/>
            <a:chExt cx="2346945" cy="289101"/>
          </a:xfrm>
        </p:grpSpPr>
        <p:sp>
          <p:nvSpPr>
            <p:cNvPr id="161" name="Rechthoek 160">
              <a:extLst>
                <a:ext uri="{FF2B5EF4-FFF2-40B4-BE49-F238E27FC236}">
                  <a16:creationId xmlns:a16="http://schemas.microsoft.com/office/drawing/2014/main" id="{3987F42F-B001-53A6-A9D1-25D739D0FA16}"/>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2" name="Rechthoek 161">
              <a:extLst>
                <a:ext uri="{FF2B5EF4-FFF2-40B4-BE49-F238E27FC236}">
                  <a16:creationId xmlns:a16="http://schemas.microsoft.com/office/drawing/2014/main" id="{96BD2587-405B-C828-8A38-2B024CBBDBB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3" name="Rechthoek 162">
              <a:extLst>
                <a:ext uri="{FF2B5EF4-FFF2-40B4-BE49-F238E27FC236}">
                  <a16:creationId xmlns:a16="http://schemas.microsoft.com/office/drawing/2014/main" id="{247DA222-6E9F-F53E-3371-A7AC63DE39D1}"/>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4" name="Rechthoek 163">
              <a:extLst>
                <a:ext uri="{FF2B5EF4-FFF2-40B4-BE49-F238E27FC236}">
                  <a16:creationId xmlns:a16="http://schemas.microsoft.com/office/drawing/2014/main" id="{0F1AD2BF-B07C-7E44-1193-F48D3E2E6EB0}"/>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5" name="Rechthoek 164">
              <a:extLst>
                <a:ext uri="{FF2B5EF4-FFF2-40B4-BE49-F238E27FC236}">
                  <a16:creationId xmlns:a16="http://schemas.microsoft.com/office/drawing/2014/main" id="{7820DA38-D445-05AE-61E9-93763F527535}"/>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cxnSp>
        <p:nvCxnSpPr>
          <p:cNvPr id="34" name="Rechte verbindingslijn 33">
            <a:extLst>
              <a:ext uri="{FF2B5EF4-FFF2-40B4-BE49-F238E27FC236}">
                <a16:creationId xmlns:a16="http://schemas.microsoft.com/office/drawing/2014/main" id="{393D678E-A523-9A82-7C28-F08D49050BFC}"/>
              </a:ext>
            </a:extLst>
          </p:cNvPr>
          <p:cNvCxnSpPr>
            <a:cxnSpLocks/>
          </p:cNvCxnSpPr>
          <p:nvPr/>
        </p:nvCxnSpPr>
        <p:spPr>
          <a:xfrm>
            <a:off x="609725" y="1851730"/>
            <a:ext cx="9360000" cy="0"/>
          </a:xfrm>
          <a:prstGeom prst="line">
            <a:avLst/>
          </a:prstGeom>
        </p:spPr>
        <p:style>
          <a:lnRef idx="1">
            <a:schemeClr val="dk1"/>
          </a:lnRef>
          <a:fillRef idx="0">
            <a:schemeClr val="dk1"/>
          </a:fillRef>
          <a:effectRef idx="0">
            <a:schemeClr val="dk1"/>
          </a:effectRef>
          <a:fontRef idx="minor">
            <a:schemeClr val="tx1"/>
          </a:fontRef>
        </p:style>
      </p:cxnSp>
      <p:cxnSp>
        <p:nvCxnSpPr>
          <p:cNvPr id="35" name="Rechte verbindingslijn 34">
            <a:extLst>
              <a:ext uri="{FF2B5EF4-FFF2-40B4-BE49-F238E27FC236}">
                <a16:creationId xmlns:a16="http://schemas.microsoft.com/office/drawing/2014/main" id="{EA7C04B3-CB9C-A0F1-B627-9E5AC579B7B0}"/>
              </a:ext>
            </a:extLst>
          </p:cNvPr>
          <p:cNvCxnSpPr>
            <a:cxnSpLocks/>
          </p:cNvCxnSpPr>
          <p:nvPr/>
        </p:nvCxnSpPr>
        <p:spPr>
          <a:xfrm>
            <a:off x="609725" y="2278335"/>
            <a:ext cx="9360000" cy="0"/>
          </a:xfrm>
          <a:prstGeom prst="line">
            <a:avLst/>
          </a:prstGeom>
        </p:spPr>
        <p:style>
          <a:lnRef idx="1">
            <a:schemeClr val="dk1"/>
          </a:lnRef>
          <a:fillRef idx="0">
            <a:schemeClr val="dk1"/>
          </a:fillRef>
          <a:effectRef idx="0">
            <a:schemeClr val="dk1"/>
          </a:effectRef>
          <a:fontRef idx="minor">
            <a:schemeClr val="tx1"/>
          </a:fontRef>
        </p:style>
      </p:cxnSp>
      <p:grpSp>
        <p:nvGrpSpPr>
          <p:cNvPr id="36" name="Groep 35">
            <a:extLst>
              <a:ext uri="{FF2B5EF4-FFF2-40B4-BE49-F238E27FC236}">
                <a16:creationId xmlns:a16="http://schemas.microsoft.com/office/drawing/2014/main" id="{E6F7A1A1-F053-630D-402B-35957B71F45B}"/>
              </a:ext>
            </a:extLst>
          </p:cNvPr>
          <p:cNvGrpSpPr/>
          <p:nvPr/>
        </p:nvGrpSpPr>
        <p:grpSpPr>
          <a:xfrm>
            <a:off x="7615441" y="1499539"/>
            <a:ext cx="2346945" cy="289101"/>
            <a:chOff x="7615441" y="2656815"/>
            <a:chExt cx="2346945" cy="289101"/>
          </a:xfrm>
        </p:grpSpPr>
        <p:sp>
          <p:nvSpPr>
            <p:cNvPr id="39" name="Rechthoek 38">
              <a:extLst>
                <a:ext uri="{FF2B5EF4-FFF2-40B4-BE49-F238E27FC236}">
                  <a16:creationId xmlns:a16="http://schemas.microsoft.com/office/drawing/2014/main" id="{DD0C6319-DD51-61D8-7065-3F9E4C432E49}"/>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BDB81435-2792-65AD-AC43-53F34E49055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4E528E7E-0DE0-D24D-BBDF-8F5F86DE5943}"/>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Rechthoek 41">
              <a:extLst>
                <a:ext uri="{FF2B5EF4-FFF2-40B4-BE49-F238E27FC236}">
                  <a16:creationId xmlns:a16="http://schemas.microsoft.com/office/drawing/2014/main" id="{993ABDF2-3E78-5EBB-1E32-2368A913EBE6}"/>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53B6AEDB-7131-0FB0-D884-2EB2D8C0AE24}"/>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4" name="Groep 43">
            <a:extLst>
              <a:ext uri="{FF2B5EF4-FFF2-40B4-BE49-F238E27FC236}">
                <a16:creationId xmlns:a16="http://schemas.microsoft.com/office/drawing/2014/main" id="{55803FE2-4C46-5E05-3A70-5AB605EA9EB1}"/>
              </a:ext>
            </a:extLst>
          </p:cNvPr>
          <p:cNvGrpSpPr/>
          <p:nvPr/>
        </p:nvGrpSpPr>
        <p:grpSpPr>
          <a:xfrm>
            <a:off x="7615441" y="1926812"/>
            <a:ext cx="2346945" cy="289101"/>
            <a:chOff x="7615441" y="2656815"/>
            <a:chExt cx="2346945" cy="289101"/>
          </a:xfrm>
        </p:grpSpPr>
        <p:sp>
          <p:nvSpPr>
            <p:cNvPr id="45" name="Rechthoek 44">
              <a:extLst>
                <a:ext uri="{FF2B5EF4-FFF2-40B4-BE49-F238E27FC236}">
                  <a16:creationId xmlns:a16="http://schemas.microsoft.com/office/drawing/2014/main" id="{E37C1F72-56A8-23E2-4F65-467EE9575A6B}"/>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1" name="Rechthoek 50">
              <a:extLst>
                <a:ext uri="{FF2B5EF4-FFF2-40B4-BE49-F238E27FC236}">
                  <a16:creationId xmlns:a16="http://schemas.microsoft.com/office/drawing/2014/main" id="{CAF6A94A-E1E8-389C-DA75-C0E220808F00}"/>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2" name="Rechthoek 51">
              <a:extLst>
                <a:ext uri="{FF2B5EF4-FFF2-40B4-BE49-F238E27FC236}">
                  <a16:creationId xmlns:a16="http://schemas.microsoft.com/office/drawing/2014/main" id="{38720488-70C5-D287-580E-B1836997862E}"/>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3" name="Rechthoek 52">
              <a:extLst>
                <a:ext uri="{FF2B5EF4-FFF2-40B4-BE49-F238E27FC236}">
                  <a16:creationId xmlns:a16="http://schemas.microsoft.com/office/drawing/2014/main" id="{79602656-76B7-663E-C7FF-A326E83AD85A}"/>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4" name="Rechthoek 53">
              <a:extLst>
                <a:ext uri="{FF2B5EF4-FFF2-40B4-BE49-F238E27FC236}">
                  <a16:creationId xmlns:a16="http://schemas.microsoft.com/office/drawing/2014/main" id="{0C06A091-CD8B-4904-AF51-7FC114651C49}"/>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5" name="Afbeelding 4">
            <a:extLst>
              <a:ext uri="{FF2B5EF4-FFF2-40B4-BE49-F238E27FC236}">
                <a16:creationId xmlns:a16="http://schemas.microsoft.com/office/drawing/2014/main" id="{C5D63049-A603-3F0A-5BF6-4C59520AE94F}"/>
              </a:ext>
            </a:extLst>
          </p:cNvPr>
          <p:cNvPicPr>
            <a:picLocks noChangeAspect="1"/>
          </p:cNvPicPr>
          <p:nvPr/>
        </p:nvPicPr>
        <p:blipFill>
          <a:blip r:embed="rId4"/>
          <a:stretch>
            <a:fillRect/>
          </a:stretch>
        </p:blipFill>
        <p:spPr>
          <a:xfrm>
            <a:off x="2919413" y="6786"/>
            <a:ext cx="7772400" cy="635028"/>
          </a:xfrm>
          <a:prstGeom prst="rect">
            <a:avLst/>
          </a:prstGeom>
        </p:spPr>
      </p:pic>
    </p:spTree>
    <p:extLst>
      <p:ext uri="{BB962C8B-B14F-4D97-AF65-F5344CB8AC3E}">
        <p14:creationId xmlns:p14="http://schemas.microsoft.com/office/powerpoint/2010/main" val="489218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0978517B-2F45-9E04-E0FF-E07E4A2E10D3}"/>
              </a:ext>
            </a:extLst>
          </p:cNvPr>
          <p:cNvSpPr txBox="1"/>
          <p:nvPr/>
        </p:nvSpPr>
        <p:spPr>
          <a:xfrm>
            <a:off x="592238" y="1603732"/>
            <a:ext cx="6481224" cy="3262432"/>
          </a:xfrm>
          <a:prstGeom prst="rect">
            <a:avLst/>
          </a:prstGeom>
          <a:noFill/>
        </p:spPr>
        <p:txBody>
          <a:bodyPr wrap="square" lIns="0" tIns="0" rIns="0" bIns="0" rtlCol="0">
            <a:spAutoFit/>
          </a:bodyPr>
          <a:lstStyle/>
          <a:p>
            <a:r>
              <a:rPr lang="nl-NL" sz="1600" b="1" dirty="0"/>
              <a:t>Hoofdvraag: Ik mag zelf voldoende keuzes maken in de gymles.  </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mag ik zelf kiezen met wie ik oefeningen doe</a:t>
            </a:r>
          </a:p>
          <a:p>
            <a:endParaRPr lang="nl-NL" sz="1400" dirty="0"/>
          </a:p>
          <a:p>
            <a:r>
              <a:rPr lang="nl-NL" sz="1400" dirty="0"/>
              <a:t>2. ... mag ik zelf kiezen hoe ik oefeningen doe</a:t>
            </a:r>
          </a:p>
          <a:p>
            <a:endParaRPr lang="nl-NL" sz="1400" dirty="0"/>
          </a:p>
          <a:p>
            <a:r>
              <a:rPr lang="nl-NL" sz="1400" dirty="0"/>
              <a:t>3. ... mag ik zelf kiezen welke oefeningen ik doe</a:t>
            </a:r>
          </a:p>
          <a:p>
            <a:endParaRPr lang="nl-NL" sz="1400" dirty="0"/>
          </a:p>
          <a:p>
            <a:r>
              <a:rPr lang="nl-NL" sz="1400" dirty="0"/>
              <a:t>4. ... mag ik meebeslissen over wat we gaan doen</a:t>
            </a:r>
          </a:p>
          <a:p>
            <a:endParaRPr lang="nl-NL" sz="1400" dirty="0"/>
          </a:p>
          <a:p>
            <a:r>
              <a:rPr lang="nl-NL" sz="1400" dirty="0"/>
              <a:t>5. ... mag ik meebeslissen over de regels van een spel</a:t>
            </a:r>
          </a:p>
          <a:p>
            <a:endParaRPr lang="nl-NL" sz="1400" dirty="0"/>
          </a:p>
        </p:txBody>
      </p:sp>
      <p:sp>
        <p:nvSpPr>
          <p:cNvPr id="3" name="Titel 1">
            <a:extLst>
              <a:ext uri="{FF2B5EF4-FFF2-40B4-BE49-F238E27FC236}">
                <a16:creationId xmlns:a16="http://schemas.microsoft.com/office/drawing/2014/main" id="{C8E0352D-462B-2451-063A-68520D49A94E}"/>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Eigenaarschap</a:t>
            </a:r>
          </a:p>
        </p:txBody>
      </p:sp>
      <p:grpSp>
        <p:nvGrpSpPr>
          <p:cNvPr id="4" name="Groep 3">
            <a:extLst>
              <a:ext uri="{FF2B5EF4-FFF2-40B4-BE49-F238E27FC236}">
                <a16:creationId xmlns:a16="http://schemas.microsoft.com/office/drawing/2014/main" id="{E81DB2CE-26C6-AE23-CD47-6AF704001015}"/>
              </a:ext>
            </a:extLst>
          </p:cNvPr>
          <p:cNvGrpSpPr/>
          <p:nvPr/>
        </p:nvGrpSpPr>
        <p:grpSpPr>
          <a:xfrm>
            <a:off x="609725" y="2950386"/>
            <a:ext cx="9360000" cy="1706420"/>
            <a:chOff x="609724" y="2950386"/>
            <a:chExt cx="9795946" cy="1706420"/>
          </a:xfrm>
        </p:grpSpPr>
        <p:cxnSp>
          <p:nvCxnSpPr>
            <p:cNvPr id="5" name="Rechte verbindingslijn 4">
              <a:extLst>
                <a:ext uri="{FF2B5EF4-FFF2-40B4-BE49-F238E27FC236}">
                  <a16:creationId xmlns:a16="http://schemas.microsoft.com/office/drawing/2014/main" id="{CA28DD27-630C-2EC0-0D10-EA6BBB1BA1D2}"/>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6" name="Rechte verbindingslijn 5">
              <a:extLst>
                <a:ext uri="{FF2B5EF4-FFF2-40B4-BE49-F238E27FC236}">
                  <a16:creationId xmlns:a16="http://schemas.microsoft.com/office/drawing/2014/main" id="{0D9D9846-86A6-08FE-D5FF-4B3539455ADB}"/>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7" name="Rechte verbindingslijn 6">
              <a:extLst>
                <a:ext uri="{FF2B5EF4-FFF2-40B4-BE49-F238E27FC236}">
                  <a16:creationId xmlns:a16="http://schemas.microsoft.com/office/drawing/2014/main" id="{F277EAA3-9905-CCC8-6C4D-E45866C73E9E}"/>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8" name="Rechte verbindingslijn 7">
              <a:extLst>
                <a:ext uri="{FF2B5EF4-FFF2-40B4-BE49-F238E27FC236}">
                  <a16:creationId xmlns:a16="http://schemas.microsoft.com/office/drawing/2014/main" id="{771AF939-9D8C-3F7B-51B9-63F71E2BFAA8}"/>
                </a:ext>
              </a:extLst>
            </p:cNvPr>
            <p:cNvCxnSpPr>
              <a:cxnSpLocks/>
            </p:cNvCxnSpPr>
            <p:nvPr/>
          </p:nvCxnSpPr>
          <p:spPr>
            <a:xfrm>
              <a:off x="609724" y="423020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9" name="Rechte verbindingslijn 8">
              <a:extLst>
                <a:ext uri="{FF2B5EF4-FFF2-40B4-BE49-F238E27FC236}">
                  <a16:creationId xmlns:a16="http://schemas.microsoft.com/office/drawing/2014/main" id="{4C69EC58-1D96-A409-66D1-44B30C567BB5}"/>
                </a:ext>
              </a:extLst>
            </p:cNvPr>
            <p:cNvCxnSpPr>
              <a:cxnSpLocks/>
            </p:cNvCxnSpPr>
            <p:nvPr/>
          </p:nvCxnSpPr>
          <p:spPr>
            <a:xfrm>
              <a:off x="609724" y="4656806"/>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15" name="Groep 14">
            <a:extLst>
              <a:ext uri="{FF2B5EF4-FFF2-40B4-BE49-F238E27FC236}">
                <a16:creationId xmlns:a16="http://schemas.microsoft.com/office/drawing/2014/main" id="{653F83C0-BAAF-B69E-315C-14D6B9EB245A}"/>
              </a:ext>
            </a:extLst>
          </p:cNvPr>
          <p:cNvGrpSpPr/>
          <p:nvPr/>
        </p:nvGrpSpPr>
        <p:grpSpPr>
          <a:xfrm>
            <a:off x="7530416" y="1098560"/>
            <a:ext cx="2433269" cy="318162"/>
            <a:chOff x="7330718" y="1208738"/>
            <a:chExt cx="2433269" cy="318162"/>
          </a:xfrm>
        </p:grpSpPr>
        <p:pic>
          <p:nvPicPr>
            <p:cNvPr id="16" name="Afbeelding 15" descr="Afbeelding met tekst&#10;&#10;Door AI gegenereerde inhoud is mogelijk onjuist.">
              <a:extLst>
                <a:ext uri="{FF2B5EF4-FFF2-40B4-BE49-F238E27FC236}">
                  <a16:creationId xmlns:a16="http://schemas.microsoft.com/office/drawing/2014/main" id="{4E5BC035-7DA0-14FB-39FC-F3347D5DD8BF}"/>
                </a:ext>
              </a:extLst>
            </p:cNvPr>
            <p:cNvPicPr>
              <a:picLocks noChangeAspect="1"/>
            </p:cNvPicPr>
            <p:nvPr/>
          </p:nvPicPr>
          <p:blipFill rotWithShape="1">
            <a:blip r:embed="rId2">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17" name="Afbeelding 16" descr="Afbeelding met tekst&#10;&#10;Door AI gegenereerde inhoud is mogelijk onjuist.">
              <a:extLst>
                <a:ext uri="{FF2B5EF4-FFF2-40B4-BE49-F238E27FC236}">
                  <a16:creationId xmlns:a16="http://schemas.microsoft.com/office/drawing/2014/main" id="{F1DE66B6-2214-F567-5318-7A6C25FCD583}"/>
                </a:ext>
              </a:extLst>
            </p:cNvPr>
            <p:cNvPicPr>
              <a:picLocks noChangeAspect="1"/>
            </p:cNvPicPr>
            <p:nvPr/>
          </p:nvPicPr>
          <p:blipFill rotWithShape="1">
            <a:blip r:embed="rId2">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18" name="Afbeelding 17" descr="Afbeelding met tekst&#10;&#10;Door AI gegenereerde inhoud is mogelijk onjuist.">
              <a:extLst>
                <a:ext uri="{FF2B5EF4-FFF2-40B4-BE49-F238E27FC236}">
                  <a16:creationId xmlns:a16="http://schemas.microsoft.com/office/drawing/2014/main" id="{19CB8E94-904C-E301-E5C8-455DC94CD85D}"/>
                </a:ext>
              </a:extLst>
            </p:cNvPr>
            <p:cNvPicPr>
              <a:picLocks noChangeAspect="1"/>
            </p:cNvPicPr>
            <p:nvPr/>
          </p:nvPicPr>
          <p:blipFill rotWithShape="1">
            <a:blip r:embed="rId2">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9" name="Afbeelding 18" descr="Afbeelding met tekst&#10;&#10;Door AI gegenereerde inhoud is mogelijk onjuist.">
              <a:extLst>
                <a:ext uri="{FF2B5EF4-FFF2-40B4-BE49-F238E27FC236}">
                  <a16:creationId xmlns:a16="http://schemas.microsoft.com/office/drawing/2014/main" id="{EC026AFB-11CA-D471-6792-39633F1BEE0D}"/>
                </a:ext>
              </a:extLst>
            </p:cNvPr>
            <p:cNvPicPr>
              <a:picLocks noChangeAspect="1"/>
            </p:cNvPicPr>
            <p:nvPr/>
          </p:nvPicPr>
          <p:blipFill rotWithShape="1">
            <a:blip r:embed="rId2">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20" name="Afbeelding 19" descr="Afbeelding met tekst&#10;&#10;Door AI gegenereerde inhoud is mogelijk onjuist.">
              <a:extLst>
                <a:ext uri="{FF2B5EF4-FFF2-40B4-BE49-F238E27FC236}">
                  <a16:creationId xmlns:a16="http://schemas.microsoft.com/office/drawing/2014/main" id="{D8C0E3E4-C9DF-5693-D14C-27F68E1493FC}"/>
                </a:ext>
              </a:extLst>
            </p:cNvPr>
            <p:cNvPicPr>
              <a:picLocks noChangeAspect="1"/>
            </p:cNvPicPr>
            <p:nvPr/>
          </p:nvPicPr>
          <p:blipFill rotWithShape="1">
            <a:blip r:embed="rId2">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21" name="Rechte verbindingslijn 20">
            <a:extLst>
              <a:ext uri="{FF2B5EF4-FFF2-40B4-BE49-F238E27FC236}">
                <a16:creationId xmlns:a16="http://schemas.microsoft.com/office/drawing/2014/main" id="{209EB458-49E1-19D4-9542-B89022AB1CC2}"/>
              </a:ext>
            </a:extLst>
          </p:cNvPr>
          <p:cNvCxnSpPr/>
          <p:nvPr/>
        </p:nvCxnSpPr>
        <p:spPr>
          <a:xfrm>
            <a:off x="592238" y="1871757"/>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ep 21">
            <a:extLst>
              <a:ext uri="{FF2B5EF4-FFF2-40B4-BE49-F238E27FC236}">
                <a16:creationId xmlns:a16="http://schemas.microsoft.com/office/drawing/2014/main" id="{3EA482BF-3F95-5538-D3D7-F9C88CD9E86A}"/>
              </a:ext>
            </a:extLst>
          </p:cNvPr>
          <p:cNvGrpSpPr/>
          <p:nvPr/>
        </p:nvGrpSpPr>
        <p:grpSpPr>
          <a:xfrm>
            <a:off x="7615441" y="2598195"/>
            <a:ext cx="2346945" cy="289101"/>
            <a:chOff x="7615441" y="2656815"/>
            <a:chExt cx="2346945" cy="289101"/>
          </a:xfrm>
        </p:grpSpPr>
        <p:sp>
          <p:nvSpPr>
            <p:cNvPr id="23" name="Rechthoek 22">
              <a:extLst>
                <a:ext uri="{FF2B5EF4-FFF2-40B4-BE49-F238E27FC236}">
                  <a16:creationId xmlns:a16="http://schemas.microsoft.com/office/drawing/2014/main" id="{9ACAE3E1-6B23-EA31-C97B-DFF6CEEA1C93}"/>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5FAAA343-5D22-8974-09D6-3243537CA188}"/>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E3BD2893-F810-5BE9-EB73-B717A7F284B5}"/>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9DB8C4D3-B9C3-B4CE-F598-A67BD1AA903C}"/>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12ACD661-D480-701E-6F9D-EC2A67C9020A}"/>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8" name="Groep 27">
            <a:extLst>
              <a:ext uri="{FF2B5EF4-FFF2-40B4-BE49-F238E27FC236}">
                <a16:creationId xmlns:a16="http://schemas.microsoft.com/office/drawing/2014/main" id="{94AB549C-83CE-0DA7-4646-52508C719B48}"/>
              </a:ext>
            </a:extLst>
          </p:cNvPr>
          <p:cNvGrpSpPr/>
          <p:nvPr/>
        </p:nvGrpSpPr>
        <p:grpSpPr>
          <a:xfrm>
            <a:off x="7605293" y="1517790"/>
            <a:ext cx="2346945" cy="289101"/>
            <a:chOff x="7615441" y="2656815"/>
            <a:chExt cx="2346945" cy="289101"/>
          </a:xfrm>
        </p:grpSpPr>
        <p:sp>
          <p:nvSpPr>
            <p:cNvPr id="29" name="Rechthoek 28">
              <a:extLst>
                <a:ext uri="{FF2B5EF4-FFF2-40B4-BE49-F238E27FC236}">
                  <a16:creationId xmlns:a16="http://schemas.microsoft.com/office/drawing/2014/main" id="{81B6CA85-5BA9-E10C-8FFC-8D35E66E41AB}"/>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0D29BF39-A25E-07B8-7461-D5567E5F10D3}"/>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0DBB1208-B92C-6618-4E74-2738B46D1C47}"/>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B108FEE5-FF9F-3576-768B-854343EAB80E}"/>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85B06014-ACD6-1D8E-1E96-693A3987ABED}"/>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34" name="Groep 33">
            <a:extLst>
              <a:ext uri="{FF2B5EF4-FFF2-40B4-BE49-F238E27FC236}">
                <a16:creationId xmlns:a16="http://schemas.microsoft.com/office/drawing/2014/main" id="{F3528ACB-08FF-75F7-DAFD-8DBB4D0B915C}"/>
              </a:ext>
            </a:extLst>
          </p:cNvPr>
          <p:cNvGrpSpPr/>
          <p:nvPr/>
        </p:nvGrpSpPr>
        <p:grpSpPr>
          <a:xfrm>
            <a:off x="7615441" y="3025468"/>
            <a:ext cx="2346945" cy="289101"/>
            <a:chOff x="7615441" y="2656815"/>
            <a:chExt cx="2346945" cy="289101"/>
          </a:xfrm>
        </p:grpSpPr>
        <p:sp>
          <p:nvSpPr>
            <p:cNvPr id="35" name="Rechthoek 34">
              <a:extLst>
                <a:ext uri="{FF2B5EF4-FFF2-40B4-BE49-F238E27FC236}">
                  <a16:creationId xmlns:a16="http://schemas.microsoft.com/office/drawing/2014/main" id="{7C358011-081E-B47D-B735-D3C3B8195454}"/>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F0109748-F24D-04BA-4ABD-9873F2E6EA27}"/>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a:extLst>
                <a:ext uri="{FF2B5EF4-FFF2-40B4-BE49-F238E27FC236}">
                  <a16:creationId xmlns:a16="http://schemas.microsoft.com/office/drawing/2014/main" id="{CD0399F3-D9D9-F40A-1124-AC753ABC824E}"/>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D3E99EF4-A0B1-6085-BDEC-D9440F5A38D5}"/>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0349122A-68DC-34A5-AAF1-5B688DC17EB9}"/>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0" name="Groep 39">
            <a:extLst>
              <a:ext uri="{FF2B5EF4-FFF2-40B4-BE49-F238E27FC236}">
                <a16:creationId xmlns:a16="http://schemas.microsoft.com/office/drawing/2014/main" id="{1EB5617F-8AF3-9B9B-CC9D-0C618F77828F}"/>
              </a:ext>
            </a:extLst>
          </p:cNvPr>
          <p:cNvGrpSpPr/>
          <p:nvPr/>
        </p:nvGrpSpPr>
        <p:grpSpPr>
          <a:xfrm>
            <a:off x="7615441" y="3452741"/>
            <a:ext cx="2346945" cy="289101"/>
            <a:chOff x="7615441" y="2656815"/>
            <a:chExt cx="2346945" cy="289101"/>
          </a:xfrm>
        </p:grpSpPr>
        <p:sp>
          <p:nvSpPr>
            <p:cNvPr id="41" name="Rechthoek 40">
              <a:extLst>
                <a:ext uri="{FF2B5EF4-FFF2-40B4-BE49-F238E27FC236}">
                  <a16:creationId xmlns:a16="http://schemas.microsoft.com/office/drawing/2014/main" id="{FA0F1B58-BD61-6320-A134-12A8348AECC1}"/>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Rechthoek 41">
              <a:extLst>
                <a:ext uri="{FF2B5EF4-FFF2-40B4-BE49-F238E27FC236}">
                  <a16:creationId xmlns:a16="http://schemas.microsoft.com/office/drawing/2014/main" id="{C11DC0C6-7361-F9BD-1188-31694B4DD713}"/>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84504188-4607-0800-080E-9F7FC1EB5CF6}"/>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Rechthoek 43">
              <a:extLst>
                <a:ext uri="{FF2B5EF4-FFF2-40B4-BE49-F238E27FC236}">
                  <a16:creationId xmlns:a16="http://schemas.microsoft.com/office/drawing/2014/main" id="{F36323F7-4C7B-5361-C61F-61859E7E9364}"/>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Rechthoek 44">
              <a:extLst>
                <a:ext uri="{FF2B5EF4-FFF2-40B4-BE49-F238E27FC236}">
                  <a16:creationId xmlns:a16="http://schemas.microsoft.com/office/drawing/2014/main" id="{0B7C8D1D-AB4E-6631-1DA3-64E7CE958D4E}"/>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6" name="Groep 45">
            <a:extLst>
              <a:ext uri="{FF2B5EF4-FFF2-40B4-BE49-F238E27FC236}">
                <a16:creationId xmlns:a16="http://schemas.microsoft.com/office/drawing/2014/main" id="{5082A6F5-D2BA-D1A3-EEB9-D7609C788B75}"/>
              </a:ext>
            </a:extLst>
          </p:cNvPr>
          <p:cNvGrpSpPr/>
          <p:nvPr/>
        </p:nvGrpSpPr>
        <p:grpSpPr>
          <a:xfrm>
            <a:off x="7615441" y="3880014"/>
            <a:ext cx="2346945" cy="289101"/>
            <a:chOff x="7615441" y="2656815"/>
            <a:chExt cx="2346945" cy="289101"/>
          </a:xfrm>
        </p:grpSpPr>
        <p:sp>
          <p:nvSpPr>
            <p:cNvPr id="47" name="Rechthoek 46">
              <a:extLst>
                <a:ext uri="{FF2B5EF4-FFF2-40B4-BE49-F238E27FC236}">
                  <a16:creationId xmlns:a16="http://schemas.microsoft.com/office/drawing/2014/main" id="{CC33D728-AA09-A70E-FAB3-867E51DF5025}"/>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8" name="Rechthoek 47">
              <a:extLst>
                <a:ext uri="{FF2B5EF4-FFF2-40B4-BE49-F238E27FC236}">
                  <a16:creationId xmlns:a16="http://schemas.microsoft.com/office/drawing/2014/main" id="{C38B1426-680D-700B-9EBA-3696FC9A0EE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9" name="Rechthoek 48">
              <a:extLst>
                <a:ext uri="{FF2B5EF4-FFF2-40B4-BE49-F238E27FC236}">
                  <a16:creationId xmlns:a16="http://schemas.microsoft.com/office/drawing/2014/main" id="{25574854-8F14-A5A7-41E7-3E37D97A94BB}"/>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0" name="Rechthoek 49">
              <a:extLst>
                <a:ext uri="{FF2B5EF4-FFF2-40B4-BE49-F238E27FC236}">
                  <a16:creationId xmlns:a16="http://schemas.microsoft.com/office/drawing/2014/main" id="{D5A608A5-A3E9-C8A0-3C75-FAA1C6E5115F}"/>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1" name="Rechthoek 50">
              <a:extLst>
                <a:ext uri="{FF2B5EF4-FFF2-40B4-BE49-F238E27FC236}">
                  <a16:creationId xmlns:a16="http://schemas.microsoft.com/office/drawing/2014/main" id="{604121D0-9BDA-9AFC-66B7-7FA03519D705}"/>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52" name="Groep 51">
            <a:extLst>
              <a:ext uri="{FF2B5EF4-FFF2-40B4-BE49-F238E27FC236}">
                <a16:creationId xmlns:a16="http://schemas.microsoft.com/office/drawing/2014/main" id="{43D4CC41-D5CE-9733-5C96-E8C25AFA5900}"/>
              </a:ext>
            </a:extLst>
          </p:cNvPr>
          <p:cNvGrpSpPr/>
          <p:nvPr/>
        </p:nvGrpSpPr>
        <p:grpSpPr>
          <a:xfrm>
            <a:off x="7615441" y="4307287"/>
            <a:ext cx="2346945" cy="289101"/>
            <a:chOff x="7615441" y="2656815"/>
            <a:chExt cx="2346945" cy="289101"/>
          </a:xfrm>
        </p:grpSpPr>
        <p:sp>
          <p:nvSpPr>
            <p:cNvPr id="53" name="Rechthoek 52">
              <a:extLst>
                <a:ext uri="{FF2B5EF4-FFF2-40B4-BE49-F238E27FC236}">
                  <a16:creationId xmlns:a16="http://schemas.microsoft.com/office/drawing/2014/main" id="{A46869CA-3A3D-B68B-3A08-74EFE2B89D93}"/>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4" name="Rechthoek 53">
              <a:extLst>
                <a:ext uri="{FF2B5EF4-FFF2-40B4-BE49-F238E27FC236}">
                  <a16:creationId xmlns:a16="http://schemas.microsoft.com/office/drawing/2014/main" id="{F74CA829-FFA1-EC38-6A57-758F127E5447}"/>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5" name="Rechthoek 54">
              <a:extLst>
                <a:ext uri="{FF2B5EF4-FFF2-40B4-BE49-F238E27FC236}">
                  <a16:creationId xmlns:a16="http://schemas.microsoft.com/office/drawing/2014/main" id="{0A574C43-D85D-75A0-81B9-EF7148AA439A}"/>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6" name="Rechthoek 55">
              <a:extLst>
                <a:ext uri="{FF2B5EF4-FFF2-40B4-BE49-F238E27FC236}">
                  <a16:creationId xmlns:a16="http://schemas.microsoft.com/office/drawing/2014/main" id="{979BF473-18DA-E06F-681F-92A6BB5FED1B}"/>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7" name="Rechthoek 56">
              <a:extLst>
                <a:ext uri="{FF2B5EF4-FFF2-40B4-BE49-F238E27FC236}">
                  <a16:creationId xmlns:a16="http://schemas.microsoft.com/office/drawing/2014/main" id="{BD46A553-4F9B-0037-BC0A-E385817FEB04}"/>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11" name="Afbeelding 10">
            <a:extLst>
              <a:ext uri="{FF2B5EF4-FFF2-40B4-BE49-F238E27FC236}">
                <a16:creationId xmlns:a16="http://schemas.microsoft.com/office/drawing/2014/main" id="{75550426-1DBB-DE80-07BA-8AF8A1005174}"/>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3638458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kstvak 87">
            <a:extLst>
              <a:ext uri="{FF2B5EF4-FFF2-40B4-BE49-F238E27FC236}">
                <a16:creationId xmlns:a16="http://schemas.microsoft.com/office/drawing/2014/main" id="{746CC5E2-47D9-1D97-72A1-A3254FA26523}"/>
              </a:ext>
            </a:extLst>
          </p:cNvPr>
          <p:cNvSpPr txBox="1"/>
          <p:nvPr/>
        </p:nvSpPr>
        <p:spPr>
          <a:xfrm>
            <a:off x="592238" y="1603732"/>
            <a:ext cx="6481224" cy="3046988"/>
          </a:xfrm>
          <a:prstGeom prst="rect">
            <a:avLst/>
          </a:prstGeom>
          <a:noFill/>
        </p:spPr>
        <p:txBody>
          <a:bodyPr wrap="square" lIns="0" tIns="0" rIns="0" bIns="0" rtlCol="0">
            <a:spAutoFit/>
          </a:bodyPr>
          <a:lstStyle/>
          <a:p>
            <a:r>
              <a:rPr lang="nl-NL" sz="1600" b="1" dirty="0"/>
              <a:t>Hoofdvraag: Ik ben tevreden met de activiteiten in de gymles.</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doen we genoeg verschillende activiteiten</a:t>
            </a:r>
          </a:p>
          <a:p>
            <a:endParaRPr lang="nl-NL" sz="1400" dirty="0"/>
          </a:p>
          <a:p>
            <a:r>
              <a:rPr lang="nl-NL" sz="1400" dirty="0"/>
              <a:t>2. ... zit er genoeg uitdaging in de activiteiten </a:t>
            </a:r>
          </a:p>
          <a:p>
            <a:endParaRPr lang="nl-NL" sz="1400" dirty="0"/>
          </a:p>
          <a:p>
            <a:r>
              <a:rPr lang="nl-NL" sz="1400" dirty="0"/>
              <a:t>3. ... zijn er leuke materialen om mee te gymmen </a:t>
            </a:r>
          </a:p>
          <a:p>
            <a:endParaRPr lang="nl-NL" sz="1400" dirty="0"/>
          </a:p>
          <a:p>
            <a:r>
              <a:rPr lang="nl-NL" sz="1400" dirty="0"/>
              <a:t>4. ... kan ik de activiteiten goed uitvoeren</a:t>
            </a:r>
          </a:p>
          <a:p>
            <a:endParaRPr lang="nl-NL" sz="1400" dirty="0"/>
          </a:p>
          <a:p>
            <a:endParaRPr lang="nl-NL" sz="1400" dirty="0"/>
          </a:p>
        </p:txBody>
      </p:sp>
      <p:sp>
        <p:nvSpPr>
          <p:cNvPr id="89" name="Titel 1">
            <a:extLst>
              <a:ext uri="{FF2B5EF4-FFF2-40B4-BE49-F238E27FC236}">
                <a16:creationId xmlns:a16="http://schemas.microsoft.com/office/drawing/2014/main" id="{BB932754-62D9-21A4-6B03-E760112C1C3C}"/>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Beweegactiviteiten</a:t>
            </a:r>
          </a:p>
        </p:txBody>
      </p:sp>
      <p:grpSp>
        <p:nvGrpSpPr>
          <p:cNvPr id="90" name="Groep 89">
            <a:extLst>
              <a:ext uri="{FF2B5EF4-FFF2-40B4-BE49-F238E27FC236}">
                <a16:creationId xmlns:a16="http://schemas.microsoft.com/office/drawing/2014/main" id="{19C60FCE-5A4A-FFDD-75AB-1C4F7FAF1295}"/>
              </a:ext>
            </a:extLst>
          </p:cNvPr>
          <p:cNvGrpSpPr/>
          <p:nvPr/>
        </p:nvGrpSpPr>
        <p:grpSpPr>
          <a:xfrm>
            <a:off x="609725" y="2950386"/>
            <a:ext cx="9360000" cy="1279815"/>
            <a:chOff x="609724" y="2950386"/>
            <a:chExt cx="9795946" cy="1279815"/>
          </a:xfrm>
        </p:grpSpPr>
        <p:cxnSp>
          <p:nvCxnSpPr>
            <p:cNvPr id="91" name="Rechte verbindingslijn 90">
              <a:extLst>
                <a:ext uri="{FF2B5EF4-FFF2-40B4-BE49-F238E27FC236}">
                  <a16:creationId xmlns:a16="http://schemas.microsoft.com/office/drawing/2014/main" id="{13A6927D-7061-D16B-5A77-68D90718FD0A}"/>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92" name="Rechte verbindingslijn 91">
              <a:extLst>
                <a:ext uri="{FF2B5EF4-FFF2-40B4-BE49-F238E27FC236}">
                  <a16:creationId xmlns:a16="http://schemas.microsoft.com/office/drawing/2014/main" id="{12C2CBB2-47D7-FEF5-76CE-5C21494B6CF2}"/>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93" name="Rechte verbindingslijn 92">
              <a:extLst>
                <a:ext uri="{FF2B5EF4-FFF2-40B4-BE49-F238E27FC236}">
                  <a16:creationId xmlns:a16="http://schemas.microsoft.com/office/drawing/2014/main" id="{9AD67E11-B681-E159-2890-F2D8234283FB}"/>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94" name="Rechte verbindingslijn 93">
              <a:extLst>
                <a:ext uri="{FF2B5EF4-FFF2-40B4-BE49-F238E27FC236}">
                  <a16:creationId xmlns:a16="http://schemas.microsoft.com/office/drawing/2014/main" id="{F23E3659-5E76-8E2F-203D-F66CE8ACFE3D}"/>
                </a:ext>
              </a:extLst>
            </p:cNvPr>
            <p:cNvCxnSpPr>
              <a:cxnSpLocks/>
            </p:cNvCxnSpPr>
            <p:nvPr/>
          </p:nvCxnSpPr>
          <p:spPr>
            <a:xfrm>
              <a:off x="609724" y="4230201"/>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96" name="Groep 95">
            <a:extLst>
              <a:ext uri="{FF2B5EF4-FFF2-40B4-BE49-F238E27FC236}">
                <a16:creationId xmlns:a16="http://schemas.microsoft.com/office/drawing/2014/main" id="{A61ACBAC-557F-B21B-CE5B-4FAC8DE2B155}"/>
              </a:ext>
            </a:extLst>
          </p:cNvPr>
          <p:cNvGrpSpPr/>
          <p:nvPr/>
        </p:nvGrpSpPr>
        <p:grpSpPr>
          <a:xfrm>
            <a:off x="7530416" y="1098560"/>
            <a:ext cx="2433269" cy="318162"/>
            <a:chOff x="7330718" y="1208738"/>
            <a:chExt cx="2433269" cy="318162"/>
          </a:xfrm>
        </p:grpSpPr>
        <p:pic>
          <p:nvPicPr>
            <p:cNvPr id="97" name="Afbeelding 96" descr="Afbeelding met tekst&#10;&#10;Door AI gegenereerde inhoud is mogelijk onjuist.">
              <a:extLst>
                <a:ext uri="{FF2B5EF4-FFF2-40B4-BE49-F238E27FC236}">
                  <a16:creationId xmlns:a16="http://schemas.microsoft.com/office/drawing/2014/main" id="{710891CB-FDE1-847A-4DFC-0330783A4BEE}"/>
                </a:ext>
              </a:extLst>
            </p:cNvPr>
            <p:cNvPicPr>
              <a:picLocks noChangeAspect="1"/>
            </p:cNvPicPr>
            <p:nvPr/>
          </p:nvPicPr>
          <p:blipFill rotWithShape="1">
            <a:blip r:embed="rId2">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98" name="Afbeelding 97" descr="Afbeelding met tekst&#10;&#10;Door AI gegenereerde inhoud is mogelijk onjuist.">
              <a:extLst>
                <a:ext uri="{FF2B5EF4-FFF2-40B4-BE49-F238E27FC236}">
                  <a16:creationId xmlns:a16="http://schemas.microsoft.com/office/drawing/2014/main" id="{CDD8D16D-CC22-DF25-188E-824049B9058A}"/>
                </a:ext>
              </a:extLst>
            </p:cNvPr>
            <p:cNvPicPr>
              <a:picLocks noChangeAspect="1"/>
            </p:cNvPicPr>
            <p:nvPr/>
          </p:nvPicPr>
          <p:blipFill rotWithShape="1">
            <a:blip r:embed="rId2">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99" name="Afbeelding 98" descr="Afbeelding met tekst&#10;&#10;Door AI gegenereerde inhoud is mogelijk onjuist.">
              <a:extLst>
                <a:ext uri="{FF2B5EF4-FFF2-40B4-BE49-F238E27FC236}">
                  <a16:creationId xmlns:a16="http://schemas.microsoft.com/office/drawing/2014/main" id="{29075CFB-8841-6286-0581-C78C5160EF13}"/>
                </a:ext>
              </a:extLst>
            </p:cNvPr>
            <p:cNvPicPr>
              <a:picLocks noChangeAspect="1"/>
            </p:cNvPicPr>
            <p:nvPr/>
          </p:nvPicPr>
          <p:blipFill rotWithShape="1">
            <a:blip r:embed="rId2">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00" name="Afbeelding 99" descr="Afbeelding met tekst&#10;&#10;Door AI gegenereerde inhoud is mogelijk onjuist.">
              <a:extLst>
                <a:ext uri="{FF2B5EF4-FFF2-40B4-BE49-F238E27FC236}">
                  <a16:creationId xmlns:a16="http://schemas.microsoft.com/office/drawing/2014/main" id="{BDD6A091-D91F-4DA5-4BE1-417713D0388C}"/>
                </a:ext>
              </a:extLst>
            </p:cNvPr>
            <p:cNvPicPr>
              <a:picLocks noChangeAspect="1"/>
            </p:cNvPicPr>
            <p:nvPr/>
          </p:nvPicPr>
          <p:blipFill rotWithShape="1">
            <a:blip r:embed="rId2">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101" name="Afbeelding 100" descr="Afbeelding met tekst&#10;&#10;Door AI gegenereerde inhoud is mogelijk onjuist.">
              <a:extLst>
                <a:ext uri="{FF2B5EF4-FFF2-40B4-BE49-F238E27FC236}">
                  <a16:creationId xmlns:a16="http://schemas.microsoft.com/office/drawing/2014/main" id="{C9905901-C5F1-E033-7C11-AC9717410BF1}"/>
                </a:ext>
              </a:extLst>
            </p:cNvPr>
            <p:cNvPicPr>
              <a:picLocks noChangeAspect="1"/>
            </p:cNvPicPr>
            <p:nvPr/>
          </p:nvPicPr>
          <p:blipFill rotWithShape="1">
            <a:blip r:embed="rId2">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102" name="Rechte verbindingslijn 101">
            <a:extLst>
              <a:ext uri="{FF2B5EF4-FFF2-40B4-BE49-F238E27FC236}">
                <a16:creationId xmlns:a16="http://schemas.microsoft.com/office/drawing/2014/main" id="{96AE5B38-BFA4-2BD6-FF01-480A65E954FE}"/>
              </a:ext>
            </a:extLst>
          </p:cNvPr>
          <p:cNvCxnSpPr/>
          <p:nvPr/>
        </p:nvCxnSpPr>
        <p:spPr>
          <a:xfrm>
            <a:off x="592238" y="1871757"/>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 name="Groep 102">
            <a:extLst>
              <a:ext uri="{FF2B5EF4-FFF2-40B4-BE49-F238E27FC236}">
                <a16:creationId xmlns:a16="http://schemas.microsoft.com/office/drawing/2014/main" id="{F66CAA50-2A7C-BF4F-AD45-E82D76341AB6}"/>
              </a:ext>
            </a:extLst>
          </p:cNvPr>
          <p:cNvGrpSpPr/>
          <p:nvPr/>
        </p:nvGrpSpPr>
        <p:grpSpPr>
          <a:xfrm>
            <a:off x="7615441" y="2598195"/>
            <a:ext cx="2346945" cy="289101"/>
            <a:chOff x="7615441" y="2656815"/>
            <a:chExt cx="2346945" cy="289101"/>
          </a:xfrm>
        </p:grpSpPr>
        <p:sp>
          <p:nvSpPr>
            <p:cNvPr id="104" name="Rechthoek 103">
              <a:extLst>
                <a:ext uri="{FF2B5EF4-FFF2-40B4-BE49-F238E27FC236}">
                  <a16:creationId xmlns:a16="http://schemas.microsoft.com/office/drawing/2014/main" id="{EC7D40A1-0FBE-57F1-BADB-6ACEDE5F403E}"/>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5" name="Rechthoek 104">
              <a:extLst>
                <a:ext uri="{FF2B5EF4-FFF2-40B4-BE49-F238E27FC236}">
                  <a16:creationId xmlns:a16="http://schemas.microsoft.com/office/drawing/2014/main" id="{B13A32B5-F94F-40B7-1683-5BDD42698958}"/>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6" name="Rechthoek 105">
              <a:extLst>
                <a:ext uri="{FF2B5EF4-FFF2-40B4-BE49-F238E27FC236}">
                  <a16:creationId xmlns:a16="http://schemas.microsoft.com/office/drawing/2014/main" id="{4A51BD1A-ADA7-FC69-8154-1CB714B05702}"/>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7" name="Rechthoek 106">
              <a:extLst>
                <a:ext uri="{FF2B5EF4-FFF2-40B4-BE49-F238E27FC236}">
                  <a16:creationId xmlns:a16="http://schemas.microsoft.com/office/drawing/2014/main" id="{B6FEB434-2B5A-5ED8-6EC0-B1408B8C6600}"/>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8" name="Rechthoek 107">
              <a:extLst>
                <a:ext uri="{FF2B5EF4-FFF2-40B4-BE49-F238E27FC236}">
                  <a16:creationId xmlns:a16="http://schemas.microsoft.com/office/drawing/2014/main" id="{14683A16-25A7-7CD7-CE40-06817741D937}"/>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09" name="Groep 108">
            <a:extLst>
              <a:ext uri="{FF2B5EF4-FFF2-40B4-BE49-F238E27FC236}">
                <a16:creationId xmlns:a16="http://schemas.microsoft.com/office/drawing/2014/main" id="{1BEBA9B7-8314-6961-2B3B-D369C7F9FCB4}"/>
              </a:ext>
            </a:extLst>
          </p:cNvPr>
          <p:cNvGrpSpPr/>
          <p:nvPr/>
        </p:nvGrpSpPr>
        <p:grpSpPr>
          <a:xfrm>
            <a:off x="7605293" y="1517790"/>
            <a:ext cx="2346945" cy="289101"/>
            <a:chOff x="7615441" y="2656815"/>
            <a:chExt cx="2346945" cy="289101"/>
          </a:xfrm>
        </p:grpSpPr>
        <p:sp>
          <p:nvSpPr>
            <p:cNvPr id="110" name="Rechthoek 109">
              <a:extLst>
                <a:ext uri="{FF2B5EF4-FFF2-40B4-BE49-F238E27FC236}">
                  <a16:creationId xmlns:a16="http://schemas.microsoft.com/office/drawing/2014/main" id="{15CD5D99-7E62-DFFC-F0A1-E6034FA7F871}"/>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1" name="Rechthoek 110">
              <a:extLst>
                <a:ext uri="{FF2B5EF4-FFF2-40B4-BE49-F238E27FC236}">
                  <a16:creationId xmlns:a16="http://schemas.microsoft.com/office/drawing/2014/main" id="{A0A6F311-E9CD-E53C-CB2D-25E410933F1B}"/>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2" name="Rechthoek 111">
              <a:extLst>
                <a:ext uri="{FF2B5EF4-FFF2-40B4-BE49-F238E27FC236}">
                  <a16:creationId xmlns:a16="http://schemas.microsoft.com/office/drawing/2014/main" id="{5A7EE01D-A9F9-65B3-4BB5-EF61CD3382BC}"/>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3" name="Rechthoek 112">
              <a:extLst>
                <a:ext uri="{FF2B5EF4-FFF2-40B4-BE49-F238E27FC236}">
                  <a16:creationId xmlns:a16="http://schemas.microsoft.com/office/drawing/2014/main" id="{41445BBA-EB53-6EA3-1127-2D068F1572C5}"/>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4" name="Rechthoek 113">
              <a:extLst>
                <a:ext uri="{FF2B5EF4-FFF2-40B4-BE49-F238E27FC236}">
                  <a16:creationId xmlns:a16="http://schemas.microsoft.com/office/drawing/2014/main" id="{0CA454B6-E9A1-0BDE-814B-F82AC4B85C38}"/>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15" name="Groep 114">
            <a:extLst>
              <a:ext uri="{FF2B5EF4-FFF2-40B4-BE49-F238E27FC236}">
                <a16:creationId xmlns:a16="http://schemas.microsoft.com/office/drawing/2014/main" id="{861202C8-7867-6BB3-6DBE-437C025F71AF}"/>
              </a:ext>
            </a:extLst>
          </p:cNvPr>
          <p:cNvGrpSpPr/>
          <p:nvPr/>
        </p:nvGrpSpPr>
        <p:grpSpPr>
          <a:xfrm>
            <a:off x="7615441" y="3025468"/>
            <a:ext cx="2346945" cy="289101"/>
            <a:chOff x="7615441" y="2656815"/>
            <a:chExt cx="2346945" cy="289101"/>
          </a:xfrm>
        </p:grpSpPr>
        <p:sp>
          <p:nvSpPr>
            <p:cNvPr id="116" name="Rechthoek 115">
              <a:extLst>
                <a:ext uri="{FF2B5EF4-FFF2-40B4-BE49-F238E27FC236}">
                  <a16:creationId xmlns:a16="http://schemas.microsoft.com/office/drawing/2014/main" id="{BF42D4B5-88A0-5DE9-E382-55F6B31340F2}"/>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7" name="Rechthoek 116">
              <a:extLst>
                <a:ext uri="{FF2B5EF4-FFF2-40B4-BE49-F238E27FC236}">
                  <a16:creationId xmlns:a16="http://schemas.microsoft.com/office/drawing/2014/main" id="{45A72DCF-4E08-0287-E9C3-F4AC9B1B1324}"/>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8" name="Rechthoek 117">
              <a:extLst>
                <a:ext uri="{FF2B5EF4-FFF2-40B4-BE49-F238E27FC236}">
                  <a16:creationId xmlns:a16="http://schemas.microsoft.com/office/drawing/2014/main" id="{D270038D-681B-ECD7-2837-BA680BD665D5}"/>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9" name="Rechthoek 118">
              <a:extLst>
                <a:ext uri="{FF2B5EF4-FFF2-40B4-BE49-F238E27FC236}">
                  <a16:creationId xmlns:a16="http://schemas.microsoft.com/office/drawing/2014/main" id="{1AF0E9EC-5950-FE1F-07F7-D9633D978AC8}"/>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0" name="Rechthoek 119">
              <a:extLst>
                <a:ext uri="{FF2B5EF4-FFF2-40B4-BE49-F238E27FC236}">
                  <a16:creationId xmlns:a16="http://schemas.microsoft.com/office/drawing/2014/main" id="{2E63E527-F0C4-DAA7-0C02-FAF9703532EC}"/>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21" name="Groep 120">
            <a:extLst>
              <a:ext uri="{FF2B5EF4-FFF2-40B4-BE49-F238E27FC236}">
                <a16:creationId xmlns:a16="http://schemas.microsoft.com/office/drawing/2014/main" id="{D18E29CC-5387-4F57-4EA3-7E84802C4673}"/>
              </a:ext>
            </a:extLst>
          </p:cNvPr>
          <p:cNvGrpSpPr/>
          <p:nvPr/>
        </p:nvGrpSpPr>
        <p:grpSpPr>
          <a:xfrm>
            <a:off x="7615441" y="3452741"/>
            <a:ext cx="2346945" cy="289101"/>
            <a:chOff x="7615441" y="2656815"/>
            <a:chExt cx="2346945" cy="289101"/>
          </a:xfrm>
        </p:grpSpPr>
        <p:sp>
          <p:nvSpPr>
            <p:cNvPr id="122" name="Rechthoek 121">
              <a:extLst>
                <a:ext uri="{FF2B5EF4-FFF2-40B4-BE49-F238E27FC236}">
                  <a16:creationId xmlns:a16="http://schemas.microsoft.com/office/drawing/2014/main" id="{E1AEEDE6-7FDE-A75E-6635-7A7670A41484}"/>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3" name="Rechthoek 122">
              <a:extLst>
                <a:ext uri="{FF2B5EF4-FFF2-40B4-BE49-F238E27FC236}">
                  <a16:creationId xmlns:a16="http://schemas.microsoft.com/office/drawing/2014/main" id="{73C99E48-727D-49BC-B282-88D554406CED}"/>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4" name="Rechthoek 123">
              <a:extLst>
                <a:ext uri="{FF2B5EF4-FFF2-40B4-BE49-F238E27FC236}">
                  <a16:creationId xmlns:a16="http://schemas.microsoft.com/office/drawing/2014/main" id="{CF1EFB9D-AE37-EBDA-F8AD-F37E14083DAA}"/>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5" name="Rechthoek 124">
              <a:extLst>
                <a:ext uri="{FF2B5EF4-FFF2-40B4-BE49-F238E27FC236}">
                  <a16:creationId xmlns:a16="http://schemas.microsoft.com/office/drawing/2014/main" id="{63F206F7-DC4C-C4E3-42EF-61FD39AB3AFC}"/>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6" name="Rechthoek 125">
              <a:extLst>
                <a:ext uri="{FF2B5EF4-FFF2-40B4-BE49-F238E27FC236}">
                  <a16:creationId xmlns:a16="http://schemas.microsoft.com/office/drawing/2014/main" id="{8DAC7720-605E-B97A-7EDC-6AD0B111EC2A}"/>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127" name="Groep 126">
            <a:extLst>
              <a:ext uri="{FF2B5EF4-FFF2-40B4-BE49-F238E27FC236}">
                <a16:creationId xmlns:a16="http://schemas.microsoft.com/office/drawing/2014/main" id="{91F10C8D-537B-203A-35B5-A05F0FA800E7}"/>
              </a:ext>
            </a:extLst>
          </p:cNvPr>
          <p:cNvGrpSpPr/>
          <p:nvPr/>
        </p:nvGrpSpPr>
        <p:grpSpPr>
          <a:xfrm>
            <a:off x="7615441" y="3880014"/>
            <a:ext cx="2346945" cy="289101"/>
            <a:chOff x="7615441" y="2656815"/>
            <a:chExt cx="2346945" cy="289101"/>
          </a:xfrm>
        </p:grpSpPr>
        <p:sp>
          <p:nvSpPr>
            <p:cNvPr id="128" name="Rechthoek 127">
              <a:extLst>
                <a:ext uri="{FF2B5EF4-FFF2-40B4-BE49-F238E27FC236}">
                  <a16:creationId xmlns:a16="http://schemas.microsoft.com/office/drawing/2014/main" id="{93D6E300-F9E0-87BB-D3BC-F90102C989BD}"/>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9" name="Rechthoek 128">
              <a:extLst>
                <a:ext uri="{FF2B5EF4-FFF2-40B4-BE49-F238E27FC236}">
                  <a16:creationId xmlns:a16="http://schemas.microsoft.com/office/drawing/2014/main" id="{48998FB1-DD52-2007-33E3-CE2EBF8646BD}"/>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0" name="Rechthoek 129">
              <a:extLst>
                <a:ext uri="{FF2B5EF4-FFF2-40B4-BE49-F238E27FC236}">
                  <a16:creationId xmlns:a16="http://schemas.microsoft.com/office/drawing/2014/main" id="{EDC7ED7A-5710-6A61-3830-BA255C8DA535}"/>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1" name="Rechthoek 130">
              <a:extLst>
                <a:ext uri="{FF2B5EF4-FFF2-40B4-BE49-F238E27FC236}">
                  <a16:creationId xmlns:a16="http://schemas.microsoft.com/office/drawing/2014/main" id="{1C837605-C7C5-FB6B-2EB6-6D3B59837DA3}"/>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2" name="Rechthoek 131">
              <a:extLst>
                <a:ext uri="{FF2B5EF4-FFF2-40B4-BE49-F238E27FC236}">
                  <a16:creationId xmlns:a16="http://schemas.microsoft.com/office/drawing/2014/main" id="{1C62A4FA-7400-0D05-45AF-198324ED66D0}"/>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3" name="Afbeelding 2">
            <a:extLst>
              <a:ext uri="{FF2B5EF4-FFF2-40B4-BE49-F238E27FC236}">
                <a16:creationId xmlns:a16="http://schemas.microsoft.com/office/drawing/2014/main" id="{9E203EFE-78B5-50C9-5265-33BB6FFAA8C9}"/>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442803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446AAB97-D7C4-EB75-36B4-F5D1A4E2A51C}"/>
              </a:ext>
            </a:extLst>
          </p:cNvPr>
          <p:cNvSpPr txBox="1"/>
          <p:nvPr/>
        </p:nvSpPr>
        <p:spPr>
          <a:xfrm>
            <a:off x="592238" y="1603732"/>
            <a:ext cx="6481224" cy="3508653"/>
          </a:xfrm>
          <a:prstGeom prst="rect">
            <a:avLst/>
          </a:prstGeom>
          <a:noFill/>
        </p:spPr>
        <p:txBody>
          <a:bodyPr wrap="square" lIns="0" tIns="0" rIns="0" bIns="0" rtlCol="0">
            <a:spAutoFit/>
          </a:bodyPr>
          <a:lstStyle/>
          <a:p>
            <a:r>
              <a:rPr lang="nl-NL" sz="1600" b="1" dirty="0"/>
              <a:t>Hoofdvraag: Ik ben tevreden met de tijd die ik krijg om te bewegen in de gymles. </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geeft de leerkracht korte uitleg </a:t>
            </a:r>
          </a:p>
          <a:p>
            <a:endParaRPr lang="nl-NL" sz="1400" dirty="0"/>
          </a:p>
          <a:p>
            <a:r>
              <a:rPr lang="nl-NL" sz="1400" dirty="0"/>
              <a:t>2. ... kan ik genoeg bewegen tijdens de oefeningen </a:t>
            </a:r>
          </a:p>
          <a:p>
            <a:endParaRPr lang="nl-NL" sz="1400" dirty="0"/>
          </a:p>
          <a:p>
            <a:r>
              <a:rPr lang="nl-NL" sz="1400" dirty="0"/>
              <a:t>3. ... word je bij binnenkomst al uitgenodigd tot bewegen </a:t>
            </a:r>
          </a:p>
          <a:p>
            <a:endParaRPr lang="nl-NL" sz="1400" dirty="0"/>
          </a:p>
          <a:p>
            <a:r>
              <a:rPr lang="nl-NL" sz="1400" dirty="0"/>
              <a:t>4. … ben ik vaak af waardoor ik (even) niet mee mag doen </a:t>
            </a:r>
          </a:p>
          <a:p>
            <a:endParaRPr lang="nl-NL" sz="1400" dirty="0"/>
          </a:p>
          <a:p>
            <a:endParaRPr lang="nl-NL" sz="1400" dirty="0"/>
          </a:p>
          <a:p>
            <a:endParaRPr lang="nl-NL" sz="1400" dirty="0"/>
          </a:p>
        </p:txBody>
      </p:sp>
      <p:sp>
        <p:nvSpPr>
          <p:cNvPr id="3" name="Titel 1">
            <a:extLst>
              <a:ext uri="{FF2B5EF4-FFF2-40B4-BE49-F238E27FC236}">
                <a16:creationId xmlns:a16="http://schemas.microsoft.com/office/drawing/2014/main" id="{BD1B7D40-6CE9-7212-1C8A-8A8E6F14A2CB}"/>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Beweegtijd</a:t>
            </a:r>
          </a:p>
        </p:txBody>
      </p:sp>
      <p:grpSp>
        <p:nvGrpSpPr>
          <p:cNvPr id="4" name="Groep 3">
            <a:extLst>
              <a:ext uri="{FF2B5EF4-FFF2-40B4-BE49-F238E27FC236}">
                <a16:creationId xmlns:a16="http://schemas.microsoft.com/office/drawing/2014/main" id="{F76C8246-1455-95B6-C7F7-765C7B5EF638}"/>
              </a:ext>
            </a:extLst>
          </p:cNvPr>
          <p:cNvGrpSpPr/>
          <p:nvPr/>
        </p:nvGrpSpPr>
        <p:grpSpPr>
          <a:xfrm>
            <a:off x="609725" y="3200668"/>
            <a:ext cx="9360000" cy="1279815"/>
            <a:chOff x="609724" y="2950386"/>
            <a:chExt cx="9795946" cy="1279815"/>
          </a:xfrm>
        </p:grpSpPr>
        <p:cxnSp>
          <p:nvCxnSpPr>
            <p:cNvPr id="5" name="Rechte verbindingslijn 4">
              <a:extLst>
                <a:ext uri="{FF2B5EF4-FFF2-40B4-BE49-F238E27FC236}">
                  <a16:creationId xmlns:a16="http://schemas.microsoft.com/office/drawing/2014/main" id="{7052FDD0-06DA-AF95-A6BF-96648751C3D0}"/>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6" name="Rechte verbindingslijn 5">
              <a:extLst>
                <a:ext uri="{FF2B5EF4-FFF2-40B4-BE49-F238E27FC236}">
                  <a16:creationId xmlns:a16="http://schemas.microsoft.com/office/drawing/2014/main" id="{0811D1BF-878B-D5BD-33DC-3F5695A57FCF}"/>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7" name="Rechte verbindingslijn 6">
              <a:extLst>
                <a:ext uri="{FF2B5EF4-FFF2-40B4-BE49-F238E27FC236}">
                  <a16:creationId xmlns:a16="http://schemas.microsoft.com/office/drawing/2014/main" id="{EF88584C-D40A-A28C-E085-BE9B6F29B83C}"/>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8" name="Rechte verbindingslijn 7">
              <a:extLst>
                <a:ext uri="{FF2B5EF4-FFF2-40B4-BE49-F238E27FC236}">
                  <a16:creationId xmlns:a16="http://schemas.microsoft.com/office/drawing/2014/main" id="{3DC44726-95D3-A07D-24D2-D79D55CE7F62}"/>
                </a:ext>
              </a:extLst>
            </p:cNvPr>
            <p:cNvCxnSpPr>
              <a:cxnSpLocks/>
            </p:cNvCxnSpPr>
            <p:nvPr/>
          </p:nvCxnSpPr>
          <p:spPr>
            <a:xfrm>
              <a:off x="609724" y="4230201"/>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9" name="Groep 8">
            <a:extLst>
              <a:ext uri="{FF2B5EF4-FFF2-40B4-BE49-F238E27FC236}">
                <a16:creationId xmlns:a16="http://schemas.microsoft.com/office/drawing/2014/main" id="{8E74D0A7-46A8-6E2E-A6B5-69B683BA920F}"/>
              </a:ext>
            </a:extLst>
          </p:cNvPr>
          <p:cNvGrpSpPr/>
          <p:nvPr/>
        </p:nvGrpSpPr>
        <p:grpSpPr>
          <a:xfrm>
            <a:off x="7530416" y="1341626"/>
            <a:ext cx="2433269" cy="318162"/>
            <a:chOff x="7330718" y="1208738"/>
            <a:chExt cx="2433269" cy="318162"/>
          </a:xfrm>
        </p:grpSpPr>
        <p:pic>
          <p:nvPicPr>
            <p:cNvPr id="10" name="Afbeelding 9" descr="Afbeelding met tekst&#10;&#10;Door AI gegenereerde inhoud is mogelijk onjuist.">
              <a:extLst>
                <a:ext uri="{FF2B5EF4-FFF2-40B4-BE49-F238E27FC236}">
                  <a16:creationId xmlns:a16="http://schemas.microsoft.com/office/drawing/2014/main" id="{5902B892-0C38-FD9E-E06D-D2E10A666725}"/>
                </a:ext>
              </a:extLst>
            </p:cNvPr>
            <p:cNvPicPr>
              <a:picLocks noChangeAspect="1"/>
            </p:cNvPicPr>
            <p:nvPr/>
          </p:nvPicPr>
          <p:blipFill rotWithShape="1">
            <a:blip r:embed="rId2">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11" name="Afbeelding 10" descr="Afbeelding met tekst&#10;&#10;Door AI gegenereerde inhoud is mogelijk onjuist.">
              <a:extLst>
                <a:ext uri="{FF2B5EF4-FFF2-40B4-BE49-F238E27FC236}">
                  <a16:creationId xmlns:a16="http://schemas.microsoft.com/office/drawing/2014/main" id="{27D7FE4C-EF82-850B-9797-DA6B22187771}"/>
                </a:ext>
              </a:extLst>
            </p:cNvPr>
            <p:cNvPicPr>
              <a:picLocks noChangeAspect="1"/>
            </p:cNvPicPr>
            <p:nvPr/>
          </p:nvPicPr>
          <p:blipFill rotWithShape="1">
            <a:blip r:embed="rId2">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12" name="Afbeelding 11" descr="Afbeelding met tekst&#10;&#10;Door AI gegenereerde inhoud is mogelijk onjuist.">
              <a:extLst>
                <a:ext uri="{FF2B5EF4-FFF2-40B4-BE49-F238E27FC236}">
                  <a16:creationId xmlns:a16="http://schemas.microsoft.com/office/drawing/2014/main" id="{56FC6C39-7CBE-518B-2119-748B3B785549}"/>
                </a:ext>
              </a:extLst>
            </p:cNvPr>
            <p:cNvPicPr>
              <a:picLocks noChangeAspect="1"/>
            </p:cNvPicPr>
            <p:nvPr/>
          </p:nvPicPr>
          <p:blipFill rotWithShape="1">
            <a:blip r:embed="rId2">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3" name="Afbeelding 12" descr="Afbeelding met tekst&#10;&#10;Door AI gegenereerde inhoud is mogelijk onjuist.">
              <a:extLst>
                <a:ext uri="{FF2B5EF4-FFF2-40B4-BE49-F238E27FC236}">
                  <a16:creationId xmlns:a16="http://schemas.microsoft.com/office/drawing/2014/main" id="{38E403E0-4055-2C7F-6E38-1BDFF6D6BD45}"/>
                </a:ext>
              </a:extLst>
            </p:cNvPr>
            <p:cNvPicPr>
              <a:picLocks noChangeAspect="1"/>
            </p:cNvPicPr>
            <p:nvPr/>
          </p:nvPicPr>
          <p:blipFill rotWithShape="1">
            <a:blip r:embed="rId2">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14" name="Afbeelding 13" descr="Afbeelding met tekst&#10;&#10;Door AI gegenereerde inhoud is mogelijk onjuist.">
              <a:extLst>
                <a:ext uri="{FF2B5EF4-FFF2-40B4-BE49-F238E27FC236}">
                  <a16:creationId xmlns:a16="http://schemas.microsoft.com/office/drawing/2014/main" id="{726CF850-B70B-9422-EE7D-50DDDB3DD937}"/>
                </a:ext>
              </a:extLst>
            </p:cNvPr>
            <p:cNvPicPr>
              <a:picLocks noChangeAspect="1"/>
            </p:cNvPicPr>
            <p:nvPr/>
          </p:nvPicPr>
          <p:blipFill rotWithShape="1">
            <a:blip r:embed="rId2">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15" name="Rechte verbindingslijn 14">
            <a:extLst>
              <a:ext uri="{FF2B5EF4-FFF2-40B4-BE49-F238E27FC236}">
                <a16:creationId xmlns:a16="http://schemas.microsoft.com/office/drawing/2014/main" id="{B6D95E5B-CD9F-921F-B086-2F726391CD1A}"/>
              </a:ext>
            </a:extLst>
          </p:cNvPr>
          <p:cNvCxnSpPr/>
          <p:nvPr/>
        </p:nvCxnSpPr>
        <p:spPr>
          <a:xfrm>
            <a:off x="592238" y="2122039"/>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Groep 15">
            <a:extLst>
              <a:ext uri="{FF2B5EF4-FFF2-40B4-BE49-F238E27FC236}">
                <a16:creationId xmlns:a16="http://schemas.microsoft.com/office/drawing/2014/main" id="{25248019-187E-A8E2-9BAB-D8E8C76CDBBD}"/>
              </a:ext>
            </a:extLst>
          </p:cNvPr>
          <p:cNvGrpSpPr/>
          <p:nvPr/>
        </p:nvGrpSpPr>
        <p:grpSpPr>
          <a:xfrm>
            <a:off x="7615441" y="2848477"/>
            <a:ext cx="2346945" cy="289101"/>
            <a:chOff x="7615441" y="2656815"/>
            <a:chExt cx="2346945" cy="289101"/>
          </a:xfrm>
        </p:grpSpPr>
        <p:sp>
          <p:nvSpPr>
            <p:cNvPr id="17" name="Rechthoek 16">
              <a:extLst>
                <a:ext uri="{FF2B5EF4-FFF2-40B4-BE49-F238E27FC236}">
                  <a16:creationId xmlns:a16="http://schemas.microsoft.com/office/drawing/2014/main" id="{5BC87A1C-A0BB-13AE-F88E-54FEEB9A51F5}"/>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1063EA8C-DE86-3976-A90C-9D6AE7D21BDE}"/>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A55CE9BD-6753-F102-6C3C-38F8330A0F77}"/>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CE869F13-79AB-B4F8-0E66-F016CF35A20F}"/>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4827E5A8-FA7B-4D84-D8F0-35D8ADB57FE7}"/>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2" name="Groep 21">
            <a:extLst>
              <a:ext uri="{FF2B5EF4-FFF2-40B4-BE49-F238E27FC236}">
                <a16:creationId xmlns:a16="http://schemas.microsoft.com/office/drawing/2014/main" id="{B8B97C20-2FA6-58DE-A097-FD950ADCF7CF}"/>
              </a:ext>
            </a:extLst>
          </p:cNvPr>
          <p:cNvGrpSpPr/>
          <p:nvPr/>
        </p:nvGrpSpPr>
        <p:grpSpPr>
          <a:xfrm>
            <a:off x="7605293" y="1768072"/>
            <a:ext cx="2346945" cy="289101"/>
            <a:chOff x="7615441" y="2656815"/>
            <a:chExt cx="2346945" cy="289101"/>
          </a:xfrm>
        </p:grpSpPr>
        <p:sp>
          <p:nvSpPr>
            <p:cNvPr id="23" name="Rechthoek 22">
              <a:extLst>
                <a:ext uri="{FF2B5EF4-FFF2-40B4-BE49-F238E27FC236}">
                  <a16:creationId xmlns:a16="http://schemas.microsoft.com/office/drawing/2014/main" id="{FAA31335-DD64-C516-C2B1-B478ECA8D016}"/>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C3C463D9-4B16-6AE8-2275-9E422BD060E7}"/>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6E267721-DC67-E583-E37A-B627C11C7FEC}"/>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F60441C5-851C-28CD-ADA5-CDCBDDDA62BB}"/>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A346CE05-4BAA-A27B-52F6-CC22B09F0F18}"/>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8" name="Groep 27">
            <a:extLst>
              <a:ext uri="{FF2B5EF4-FFF2-40B4-BE49-F238E27FC236}">
                <a16:creationId xmlns:a16="http://schemas.microsoft.com/office/drawing/2014/main" id="{09CF40A0-F983-3C64-5FBC-5007CF51639C}"/>
              </a:ext>
            </a:extLst>
          </p:cNvPr>
          <p:cNvGrpSpPr/>
          <p:nvPr/>
        </p:nvGrpSpPr>
        <p:grpSpPr>
          <a:xfrm>
            <a:off x="7615441" y="3275750"/>
            <a:ext cx="2346945" cy="289101"/>
            <a:chOff x="7615441" y="2656815"/>
            <a:chExt cx="2346945" cy="289101"/>
          </a:xfrm>
        </p:grpSpPr>
        <p:sp>
          <p:nvSpPr>
            <p:cNvPr id="29" name="Rechthoek 28">
              <a:extLst>
                <a:ext uri="{FF2B5EF4-FFF2-40B4-BE49-F238E27FC236}">
                  <a16:creationId xmlns:a16="http://schemas.microsoft.com/office/drawing/2014/main" id="{177BAC2F-271A-3091-0107-742AA238D318}"/>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F380689C-5A07-6D04-633E-7520AA92CA98}"/>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5CCEEF48-E1F5-6CE4-EAD6-DC983C6AC95E}"/>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14718BE3-ED3A-8197-8DDA-5EAC9AC5CB12}"/>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9362542D-EE14-E876-E7C6-07820639B587}"/>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34" name="Groep 33">
            <a:extLst>
              <a:ext uri="{FF2B5EF4-FFF2-40B4-BE49-F238E27FC236}">
                <a16:creationId xmlns:a16="http://schemas.microsoft.com/office/drawing/2014/main" id="{D07F8E2B-8160-0311-4347-12FD964D8F82}"/>
              </a:ext>
            </a:extLst>
          </p:cNvPr>
          <p:cNvGrpSpPr/>
          <p:nvPr/>
        </p:nvGrpSpPr>
        <p:grpSpPr>
          <a:xfrm>
            <a:off x="7615441" y="3703023"/>
            <a:ext cx="2346945" cy="289101"/>
            <a:chOff x="7615441" y="2656815"/>
            <a:chExt cx="2346945" cy="289101"/>
          </a:xfrm>
        </p:grpSpPr>
        <p:sp>
          <p:nvSpPr>
            <p:cNvPr id="35" name="Rechthoek 34">
              <a:extLst>
                <a:ext uri="{FF2B5EF4-FFF2-40B4-BE49-F238E27FC236}">
                  <a16:creationId xmlns:a16="http://schemas.microsoft.com/office/drawing/2014/main" id="{FE800E5D-595E-5A01-609D-433BA8067CCA}"/>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9FD98663-7FEC-28BB-0C93-ADD93B68E6B9}"/>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a:extLst>
                <a:ext uri="{FF2B5EF4-FFF2-40B4-BE49-F238E27FC236}">
                  <a16:creationId xmlns:a16="http://schemas.microsoft.com/office/drawing/2014/main" id="{5CAEABC4-7317-4CB9-DBD0-FE24A604C3DF}"/>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2C7AFDD0-D4D9-A239-9877-2BB6D0704D64}"/>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3891C488-65FF-19F6-C0C1-516839C71B8D}"/>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0" name="Groep 39">
            <a:extLst>
              <a:ext uri="{FF2B5EF4-FFF2-40B4-BE49-F238E27FC236}">
                <a16:creationId xmlns:a16="http://schemas.microsoft.com/office/drawing/2014/main" id="{E37800F0-5A0C-9A13-D18B-8C717E3EC96C}"/>
              </a:ext>
            </a:extLst>
          </p:cNvPr>
          <p:cNvGrpSpPr/>
          <p:nvPr/>
        </p:nvGrpSpPr>
        <p:grpSpPr>
          <a:xfrm>
            <a:off x="7615441" y="4130296"/>
            <a:ext cx="2346945" cy="289101"/>
            <a:chOff x="7615441" y="2656815"/>
            <a:chExt cx="2346945" cy="289101"/>
          </a:xfrm>
        </p:grpSpPr>
        <p:sp>
          <p:nvSpPr>
            <p:cNvPr id="41" name="Rechthoek 40">
              <a:extLst>
                <a:ext uri="{FF2B5EF4-FFF2-40B4-BE49-F238E27FC236}">
                  <a16:creationId xmlns:a16="http://schemas.microsoft.com/office/drawing/2014/main" id="{0AEF221A-743F-3441-2914-8584AB1E0724}"/>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Rechthoek 41">
              <a:extLst>
                <a:ext uri="{FF2B5EF4-FFF2-40B4-BE49-F238E27FC236}">
                  <a16:creationId xmlns:a16="http://schemas.microsoft.com/office/drawing/2014/main" id="{CA30B0ED-782B-17A9-CCFE-146C89024645}"/>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0DA53CA5-FF4F-BB33-6E15-372449ED53E8}"/>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Rechthoek 43">
              <a:extLst>
                <a:ext uri="{FF2B5EF4-FFF2-40B4-BE49-F238E27FC236}">
                  <a16:creationId xmlns:a16="http://schemas.microsoft.com/office/drawing/2014/main" id="{F9BD71F4-FACF-C5B5-135D-4C7FED0476EF}"/>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Rechthoek 44">
              <a:extLst>
                <a:ext uri="{FF2B5EF4-FFF2-40B4-BE49-F238E27FC236}">
                  <a16:creationId xmlns:a16="http://schemas.microsoft.com/office/drawing/2014/main" id="{4744082E-BA02-DFFB-C0A6-E9A474565346}"/>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47" name="Afbeelding 46">
            <a:extLst>
              <a:ext uri="{FF2B5EF4-FFF2-40B4-BE49-F238E27FC236}">
                <a16:creationId xmlns:a16="http://schemas.microsoft.com/office/drawing/2014/main" id="{EE60C977-C290-9BC7-17F1-3329790BB43A}"/>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599711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05570C59-4A08-D279-4761-5BD0AC752D4D}"/>
              </a:ext>
            </a:extLst>
          </p:cNvPr>
          <p:cNvSpPr txBox="1"/>
          <p:nvPr/>
        </p:nvSpPr>
        <p:spPr>
          <a:xfrm>
            <a:off x="592238" y="1603732"/>
            <a:ext cx="6481224" cy="3262432"/>
          </a:xfrm>
          <a:prstGeom prst="rect">
            <a:avLst/>
          </a:prstGeom>
          <a:noFill/>
        </p:spPr>
        <p:txBody>
          <a:bodyPr wrap="square" lIns="0" tIns="0" rIns="0" bIns="0" rtlCol="0">
            <a:spAutoFit/>
          </a:bodyPr>
          <a:lstStyle/>
          <a:p>
            <a:r>
              <a:rPr lang="nl-NL" sz="1600" b="1" dirty="0"/>
              <a:t>Hoofdvraag: Ik vind de groepjes waarmee ik gym prettig.</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maakt de leerkracht groepjes waarin ik mij fijn voel </a:t>
            </a:r>
          </a:p>
          <a:p>
            <a:endParaRPr lang="nl-NL" sz="1400" dirty="0"/>
          </a:p>
          <a:p>
            <a:r>
              <a:rPr lang="nl-NL" sz="1400" dirty="0"/>
              <a:t>2. ... maakt de leerkracht groepjes waardoor ik goed kan gymmen </a:t>
            </a:r>
          </a:p>
          <a:p>
            <a:endParaRPr lang="nl-NL" sz="1400" dirty="0"/>
          </a:p>
          <a:p>
            <a:r>
              <a:rPr lang="nl-NL" sz="1400" dirty="0"/>
              <a:t>3. ... legt de leerkracht uit waarom ik in een bepaald groepje word ingedeeld </a:t>
            </a:r>
          </a:p>
          <a:p>
            <a:endParaRPr lang="nl-NL" sz="1400" dirty="0"/>
          </a:p>
          <a:p>
            <a:r>
              <a:rPr lang="nl-NL" sz="1400" dirty="0"/>
              <a:t>4. ... maakt de leerkracht groepjes op verschillende manieren</a:t>
            </a:r>
          </a:p>
          <a:p>
            <a:endParaRPr lang="nl-NL" sz="1400" dirty="0"/>
          </a:p>
          <a:p>
            <a:endParaRPr lang="nl-NL" sz="1400" dirty="0"/>
          </a:p>
          <a:p>
            <a:endParaRPr lang="nl-NL" sz="1400" dirty="0"/>
          </a:p>
        </p:txBody>
      </p:sp>
      <p:sp>
        <p:nvSpPr>
          <p:cNvPr id="3" name="Titel 1">
            <a:extLst>
              <a:ext uri="{FF2B5EF4-FFF2-40B4-BE49-F238E27FC236}">
                <a16:creationId xmlns:a16="http://schemas.microsoft.com/office/drawing/2014/main" id="{B34C6F5C-B496-C16F-3793-2897915E122D}"/>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Groeperen</a:t>
            </a:r>
          </a:p>
        </p:txBody>
      </p:sp>
      <p:grpSp>
        <p:nvGrpSpPr>
          <p:cNvPr id="4" name="Groep 3">
            <a:extLst>
              <a:ext uri="{FF2B5EF4-FFF2-40B4-BE49-F238E27FC236}">
                <a16:creationId xmlns:a16="http://schemas.microsoft.com/office/drawing/2014/main" id="{165F94AF-77B3-1EE5-142F-1A17CA323039}"/>
              </a:ext>
            </a:extLst>
          </p:cNvPr>
          <p:cNvGrpSpPr/>
          <p:nvPr/>
        </p:nvGrpSpPr>
        <p:grpSpPr>
          <a:xfrm>
            <a:off x="609725" y="2950386"/>
            <a:ext cx="9360000" cy="1279815"/>
            <a:chOff x="609724" y="2950386"/>
            <a:chExt cx="9795946" cy="1279815"/>
          </a:xfrm>
        </p:grpSpPr>
        <p:cxnSp>
          <p:nvCxnSpPr>
            <p:cNvPr id="5" name="Rechte verbindingslijn 4">
              <a:extLst>
                <a:ext uri="{FF2B5EF4-FFF2-40B4-BE49-F238E27FC236}">
                  <a16:creationId xmlns:a16="http://schemas.microsoft.com/office/drawing/2014/main" id="{489AE9AB-E510-3412-BA7D-ACADAB236EA6}"/>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6" name="Rechte verbindingslijn 5">
              <a:extLst>
                <a:ext uri="{FF2B5EF4-FFF2-40B4-BE49-F238E27FC236}">
                  <a16:creationId xmlns:a16="http://schemas.microsoft.com/office/drawing/2014/main" id="{4DE9E099-3C8B-C0B3-4AF7-803C7F7DD857}"/>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7" name="Rechte verbindingslijn 6">
              <a:extLst>
                <a:ext uri="{FF2B5EF4-FFF2-40B4-BE49-F238E27FC236}">
                  <a16:creationId xmlns:a16="http://schemas.microsoft.com/office/drawing/2014/main" id="{BBC81DAE-6EE4-B419-6ED3-81B5882C9261}"/>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8" name="Rechte verbindingslijn 7">
              <a:extLst>
                <a:ext uri="{FF2B5EF4-FFF2-40B4-BE49-F238E27FC236}">
                  <a16:creationId xmlns:a16="http://schemas.microsoft.com/office/drawing/2014/main" id="{56F1EA6C-CE96-9AEB-C14E-3E1F8979A998}"/>
                </a:ext>
              </a:extLst>
            </p:cNvPr>
            <p:cNvCxnSpPr>
              <a:cxnSpLocks/>
            </p:cNvCxnSpPr>
            <p:nvPr/>
          </p:nvCxnSpPr>
          <p:spPr>
            <a:xfrm>
              <a:off x="609724" y="4230201"/>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9" name="Groep 8">
            <a:extLst>
              <a:ext uri="{FF2B5EF4-FFF2-40B4-BE49-F238E27FC236}">
                <a16:creationId xmlns:a16="http://schemas.microsoft.com/office/drawing/2014/main" id="{C7D5F281-0AF9-2379-2AE7-9569C5E46CDC}"/>
              </a:ext>
            </a:extLst>
          </p:cNvPr>
          <p:cNvGrpSpPr/>
          <p:nvPr/>
        </p:nvGrpSpPr>
        <p:grpSpPr>
          <a:xfrm>
            <a:off x="7530416" y="1098560"/>
            <a:ext cx="2433269" cy="318162"/>
            <a:chOff x="7330718" y="1208738"/>
            <a:chExt cx="2433269" cy="318162"/>
          </a:xfrm>
        </p:grpSpPr>
        <p:pic>
          <p:nvPicPr>
            <p:cNvPr id="10" name="Afbeelding 9" descr="Afbeelding met tekst&#10;&#10;Door AI gegenereerde inhoud is mogelijk onjuist.">
              <a:extLst>
                <a:ext uri="{FF2B5EF4-FFF2-40B4-BE49-F238E27FC236}">
                  <a16:creationId xmlns:a16="http://schemas.microsoft.com/office/drawing/2014/main" id="{5A24061F-B4B4-F5D6-4BA3-00A9FDD004F7}"/>
                </a:ext>
              </a:extLst>
            </p:cNvPr>
            <p:cNvPicPr>
              <a:picLocks noChangeAspect="1"/>
            </p:cNvPicPr>
            <p:nvPr/>
          </p:nvPicPr>
          <p:blipFill rotWithShape="1">
            <a:blip r:embed="rId2">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11" name="Afbeelding 10" descr="Afbeelding met tekst&#10;&#10;Door AI gegenereerde inhoud is mogelijk onjuist.">
              <a:extLst>
                <a:ext uri="{FF2B5EF4-FFF2-40B4-BE49-F238E27FC236}">
                  <a16:creationId xmlns:a16="http://schemas.microsoft.com/office/drawing/2014/main" id="{C5CC9B2C-DFFB-1774-EC2D-06C1F4ED3246}"/>
                </a:ext>
              </a:extLst>
            </p:cNvPr>
            <p:cNvPicPr>
              <a:picLocks noChangeAspect="1"/>
            </p:cNvPicPr>
            <p:nvPr/>
          </p:nvPicPr>
          <p:blipFill rotWithShape="1">
            <a:blip r:embed="rId2">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12" name="Afbeelding 11" descr="Afbeelding met tekst&#10;&#10;Door AI gegenereerde inhoud is mogelijk onjuist.">
              <a:extLst>
                <a:ext uri="{FF2B5EF4-FFF2-40B4-BE49-F238E27FC236}">
                  <a16:creationId xmlns:a16="http://schemas.microsoft.com/office/drawing/2014/main" id="{DA1D9BC0-E7B6-0F02-7EC9-322F463119B6}"/>
                </a:ext>
              </a:extLst>
            </p:cNvPr>
            <p:cNvPicPr>
              <a:picLocks noChangeAspect="1"/>
            </p:cNvPicPr>
            <p:nvPr/>
          </p:nvPicPr>
          <p:blipFill rotWithShape="1">
            <a:blip r:embed="rId2">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3" name="Afbeelding 12" descr="Afbeelding met tekst&#10;&#10;Door AI gegenereerde inhoud is mogelijk onjuist.">
              <a:extLst>
                <a:ext uri="{FF2B5EF4-FFF2-40B4-BE49-F238E27FC236}">
                  <a16:creationId xmlns:a16="http://schemas.microsoft.com/office/drawing/2014/main" id="{105AB166-A287-FB29-DB68-0411878A26F7}"/>
                </a:ext>
              </a:extLst>
            </p:cNvPr>
            <p:cNvPicPr>
              <a:picLocks noChangeAspect="1"/>
            </p:cNvPicPr>
            <p:nvPr/>
          </p:nvPicPr>
          <p:blipFill rotWithShape="1">
            <a:blip r:embed="rId2">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14" name="Afbeelding 13" descr="Afbeelding met tekst&#10;&#10;Door AI gegenereerde inhoud is mogelijk onjuist.">
              <a:extLst>
                <a:ext uri="{FF2B5EF4-FFF2-40B4-BE49-F238E27FC236}">
                  <a16:creationId xmlns:a16="http://schemas.microsoft.com/office/drawing/2014/main" id="{5E7069AE-7A65-07C9-9B76-D69DA85CF941}"/>
                </a:ext>
              </a:extLst>
            </p:cNvPr>
            <p:cNvPicPr>
              <a:picLocks noChangeAspect="1"/>
            </p:cNvPicPr>
            <p:nvPr/>
          </p:nvPicPr>
          <p:blipFill rotWithShape="1">
            <a:blip r:embed="rId2">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15" name="Rechte verbindingslijn 14">
            <a:extLst>
              <a:ext uri="{FF2B5EF4-FFF2-40B4-BE49-F238E27FC236}">
                <a16:creationId xmlns:a16="http://schemas.microsoft.com/office/drawing/2014/main" id="{93B41170-C9EA-1278-DDC5-0D8E1029EAEF}"/>
              </a:ext>
            </a:extLst>
          </p:cNvPr>
          <p:cNvCxnSpPr/>
          <p:nvPr/>
        </p:nvCxnSpPr>
        <p:spPr>
          <a:xfrm>
            <a:off x="592238" y="1871757"/>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Groep 15">
            <a:extLst>
              <a:ext uri="{FF2B5EF4-FFF2-40B4-BE49-F238E27FC236}">
                <a16:creationId xmlns:a16="http://schemas.microsoft.com/office/drawing/2014/main" id="{1325B516-6990-CA3D-44B6-D65D4FB4CC81}"/>
              </a:ext>
            </a:extLst>
          </p:cNvPr>
          <p:cNvGrpSpPr/>
          <p:nvPr/>
        </p:nvGrpSpPr>
        <p:grpSpPr>
          <a:xfrm>
            <a:off x="7615441" y="2598195"/>
            <a:ext cx="2346945" cy="289101"/>
            <a:chOff x="7615441" y="2656815"/>
            <a:chExt cx="2346945" cy="289101"/>
          </a:xfrm>
        </p:grpSpPr>
        <p:sp>
          <p:nvSpPr>
            <p:cNvPr id="17" name="Rechthoek 16">
              <a:extLst>
                <a:ext uri="{FF2B5EF4-FFF2-40B4-BE49-F238E27FC236}">
                  <a16:creationId xmlns:a16="http://schemas.microsoft.com/office/drawing/2014/main" id="{F0DD8F23-45F5-7456-B7A9-D3CFCE6052C4}"/>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CC508D0D-4364-54AA-007E-6D2139127F9D}"/>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D1BBF7CA-416B-66C9-BF11-84DAF2CE79E6}"/>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AA47F658-4839-809C-A45D-31DA648E9AC5}"/>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71F1A6EB-4FB9-CA55-4A73-A71A0AFB5988}"/>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2" name="Groep 21">
            <a:extLst>
              <a:ext uri="{FF2B5EF4-FFF2-40B4-BE49-F238E27FC236}">
                <a16:creationId xmlns:a16="http://schemas.microsoft.com/office/drawing/2014/main" id="{98F20EBC-E498-60B6-29B5-0FB4DCD3C754}"/>
              </a:ext>
            </a:extLst>
          </p:cNvPr>
          <p:cNvGrpSpPr/>
          <p:nvPr/>
        </p:nvGrpSpPr>
        <p:grpSpPr>
          <a:xfrm>
            <a:off x="7605293" y="1517790"/>
            <a:ext cx="2346945" cy="289101"/>
            <a:chOff x="7615441" y="2656815"/>
            <a:chExt cx="2346945" cy="289101"/>
          </a:xfrm>
        </p:grpSpPr>
        <p:sp>
          <p:nvSpPr>
            <p:cNvPr id="23" name="Rechthoek 22">
              <a:extLst>
                <a:ext uri="{FF2B5EF4-FFF2-40B4-BE49-F238E27FC236}">
                  <a16:creationId xmlns:a16="http://schemas.microsoft.com/office/drawing/2014/main" id="{FB7187A9-3112-1094-AB0B-CCB5C1DC4BA0}"/>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8BB11D5B-E0C4-BE75-2443-BB9A3B641009}"/>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1A53EA59-A7FF-1568-CC7B-2A55C81402C5}"/>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D6A1B56F-0D06-BD60-A8C0-CEE733877BB3}"/>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93FF7F28-67F3-C32E-D8C1-42CAE30B24BC}"/>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8" name="Groep 27">
            <a:extLst>
              <a:ext uri="{FF2B5EF4-FFF2-40B4-BE49-F238E27FC236}">
                <a16:creationId xmlns:a16="http://schemas.microsoft.com/office/drawing/2014/main" id="{B13FF349-DF23-1D5F-D8AD-260646046961}"/>
              </a:ext>
            </a:extLst>
          </p:cNvPr>
          <p:cNvGrpSpPr/>
          <p:nvPr/>
        </p:nvGrpSpPr>
        <p:grpSpPr>
          <a:xfrm>
            <a:off x="7615441" y="3025468"/>
            <a:ext cx="2346945" cy="289101"/>
            <a:chOff x="7615441" y="2656815"/>
            <a:chExt cx="2346945" cy="289101"/>
          </a:xfrm>
        </p:grpSpPr>
        <p:sp>
          <p:nvSpPr>
            <p:cNvPr id="29" name="Rechthoek 28">
              <a:extLst>
                <a:ext uri="{FF2B5EF4-FFF2-40B4-BE49-F238E27FC236}">
                  <a16:creationId xmlns:a16="http://schemas.microsoft.com/office/drawing/2014/main" id="{EACC12D0-579E-72F1-5E78-75A5A25ED4A5}"/>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2CAF9CA7-56A5-A80A-680D-F1FE888E945C}"/>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5EEC033B-7DF5-EAA7-C3EC-C2A405AC5F66}"/>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AEB941E1-8F5B-8656-966B-8CB38481DA44}"/>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336C8F84-9194-E5CB-7AC9-DC220621F366}"/>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34" name="Groep 33">
            <a:extLst>
              <a:ext uri="{FF2B5EF4-FFF2-40B4-BE49-F238E27FC236}">
                <a16:creationId xmlns:a16="http://schemas.microsoft.com/office/drawing/2014/main" id="{93B9870C-97FF-24D6-47C0-FCFF3D2FDFD8}"/>
              </a:ext>
            </a:extLst>
          </p:cNvPr>
          <p:cNvGrpSpPr/>
          <p:nvPr/>
        </p:nvGrpSpPr>
        <p:grpSpPr>
          <a:xfrm>
            <a:off x="7615441" y="3452741"/>
            <a:ext cx="2346945" cy="289101"/>
            <a:chOff x="7615441" y="2656815"/>
            <a:chExt cx="2346945" cy="289101"/>
          </a:xfrm>
        </p:grpSpPr>
        <p:sp>
          <p:nvSpPr>
            <p:cNvPr id="35" name="Rechthoek 34">
              <a:extLst>
                <a:ext uri="{FF2B5EF4-FFF2-40B4-BE49-F238E27FC236}">
                  <a16:creationId xmlns:a16="http://schemas.microsoft.com/office/drawing/2014/main" id="{717B4077-1BB8-88B1-8A7E-611B61E6BD9F}"/>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CC6ECD8A-CDBC-04DD-5D58-D96C1352E532}"/>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a:extLst>
                <a:ext uri="{FF2B5EF4-FFF2-40B4-BE49-F238E27FC236}">
                  <a16:creationId xmlns:a16="http://schemas.microsoft.com/office/drawing/2014/main" id="{247A192A-D204-7483-A927-54E554143214}"/>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7D421B78-558F-D3B0-C678-7CCDF7AFEBEB}"/>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90395994-E269-B5B0-9374-09D5BE3151BA}"/>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0" name="Groep 39">
            <a:extLst>
              <a:ext uri="{FF2B5EF4-FFF2-40B4-BE49-F238E27FC236}">
                <a16:creationId xmlns:a16="http://schemas.microsoft.com/office/drawing/2014/main" id="{6E0651EB-3324-AEE5-3C08-7B353DBE6621}"/>
              </a:ext>
            </a:extLst>
          </p:cNvPr>
          <p:cNvGrpSpPr/>
          <p:nvPr/>
        </p:nvGrpSpPr>
        <p:grpSpPr>
          <a:xfrm>
            <a:off x="7615441" y="3880014"/>
            <a:ext cx="2346945" cy="289101"/>
            <a:chOff x="7615441" y="2656815"/>
            <a:chExt cx="2346945" cy="289101"/>
          </a:xfrm>
        </p:grpSpPr>
        <p:sp>
          <p:nvSpPr>
            <p:cNvPr id="41" name="Rechthoek 40">
              <a:extLst>
                <a:ext uri="{FF2B5EF4-FFF2-40B4-BE49-F238E27FC236}">
                  <a16:creationId xmlns:a16="http://schemas.microsoft.com/office/drawing/2014/main" id="{65CCEA82-6679-B41B-D48E-64C17F491D0C}"/>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Rechthoek 41">
              <a:extLst>
                <a:ext uri="{FF2B5EF4-FFF2-40B4-BE49-F238E27FC236}">
                  <a16:creationId xmlns:a16="http://schemas.microsoft.com/office/drawing/2014/main" id="{EC4266E6-C128-A0C8-3CE8-0C7D7E47CE80}"/>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B10AF2BC-36E6-4EF6-3221-A040A602C3F0}"/>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Rechthoek 43">
              <a:extLst>
                <a:ext uri="{FF2B5EF4-FFF2-40B4-BE49-F238E27FC236}">
                  <a16:creationId xmlns:a16="http://schemas.microsoft.com/office/drawing/2014/main" id="{224D3C8A-E7FA-5B87-2A61-C905FD486A07}"/>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Rechthoek 44">
              <a:extLst>
                <a:ext uri="{FF2B5EF4-FFF2-40B4-BE49-F238E27FC236}">
                  <a16:creationId xmlns:a16="http://schemas.microsoft.com/office/drawing/2014/main" id="{4B0C4EAA-DA2B-B481-54A4-EA0AA79D4CF2}"/>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47" name="Afbeelding 46">
            <a:extLst>
              <a:ext uri="{FF2B5EF4-FFF2-40B4-BE49-F238E27FC236}">
                <a16:creationId xmlns:a16="http://schemas.microsoft.com/office/drawing/2014/main" id="{6E6E4029-4C9A-BA3A-95D4-0633095DDBB4}"/>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4183207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95ED14A-7B3E-909B-AA46-979CB719EBFD}"/>
              </a:ext>
            </a:extLst>
          </p:cNvPr>
          <p:cNvSpPr txBox="1"/>
          <p:nvPr/>
        </p:nvSpPr>
        <p:spPr>
          <a:xfrm>
            <a:off x="592238" y="1603732"/>
            <a:ext cx="6481224" cy="3724096"/>
          </a:xfrm>
          <a:prstGeom prst="rect">
            <a:avLst/>
          </a:prstGeom>
          <a:noFill/>
        </p:spPr>
        <p:txBody>
          <a:bodyPr wrap="square" lIns="0" tIns="0" rIns="0" bIns="0" rtlCol="0">
            <a:spAutoFit/>
          </a:bodyPr>
          <a:lstStyle/>
          <a:p>
            <a:r>
              <a:rPr lang="nl-NL" sz="1600" b="1" dirty="0"/>
              <a:t>Hoofdvraag: Ik ben tevreden met de hulp die ik krijg om beter te worden in de gymles. </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moedigt de leerkracht me aan om iets te proberen wat ik nog moeilijk vind </a:t>
            </a:r>
          </a:p>
          <a:p>
            <a:endParaRPr lang="nl-NL" sz="1400" dirty="0"/>
          </a:p>
          <a:p>
            <a:r>
              <a:rPr lang="nl-NL" sz="1400" dirty="0"/>
              <a:t>2. ... krijg ik tips en aanwijzingen </a:t>
            </a:r>
          </a:p>
          <a:p>
            <a:endParaRPr lang="nl-NL" sz="1400" dirty="0"/>
          </a:p>
          <a:p>
            <a:r>
              <a:rPr lang="nl-NL" sz="1400" dirty="0"/>
              <a:t>3. ... ziet en benoemt de leerkracht het als ik beter word in een activiteit </a:t>
            </a:r>
          </a:p>
          <a:p>
            <a:endParaRPr lang="nl-NL" sz="1400" dirty="0"/>
          </a:p>
          <a:p>
            <a:r>
              <a:rPr lang="nl-NL" sz="1400" dirty="0"/>
              <a:t>4. ... helpt de leerkracht mij als een opdracht niet lukt </a:t>
            </a:r>
          </a:p>
          <a:p>
            <a:endParaRPr lang="nl-NL" sz="1400" dirty="0"/>
          </a:p>
          <a:p>
            <a:endParaRPr lang="nl-NL" sz="1400" dirty="0"/>
          </a:p>
          <a:p>
            <a:endParaRPr lang="nl-NL" sz="1400" dirty="0"/>
          </a:p>
          <a:p>
            <a:endParaRPr lang="nl-NL" sz="1400" dirty="0"/>
          </a:p>
        </p:txBody>
      </p:sp>
      <p:sp>
        <p:nvSpPr>
          <p:cNvPr id="3" name="Titel 1">
            <a:extLst>
              <a:ext uri="{FF2B5EF4-FFF2-40B4-BE49-F238E27FC236}">
                <a16:creationId xmlns:a16="http://schemas.microsoft.com/office/drawing/2014/main" id="{85AD004E-264C-C113-F7C5-8F7D2D3E9F4B}"/>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Hulp in het leerproces</a:t>
            </a:r>
          </a:p>
        </p:txBody>
      </p:sp>
      <p:grpSp>
        <p:nvGrpSpPr>
          <p:cNvPr id="4" name="Groep 3">
            <a:extLst>
              <a:ext uri="{FF2B5EF4-FFF2-40B4-BE49-F238E27FC236}">
                <a16:creationId xmlns:a16="http://schemas.microsoft.com/office/drawing/2014/main" id="{9EF16C73-2167-82D2-33EE-9F8356F38C97}"/>
              </a:ext>
            </a:extLst>
          </p:cNvPr>
          <p:cNvGrpSpPr/>
          <p:nvPr/>
        </p:nvGrpSpPr>
        <p:grpSpPr>
          <a:xfrm>
            <a:off x="609725" y="3200668"/>
            <a:ext cx="9360000" cy="1279815"/>
            <a:chOff x="609724" y="2950386"/>
            <a:chExt cx="9795946" cy="1279815"/>
          </a:xfrm>
        </p:grpSpPr>
        <p:cxnSp>
          <p:nvCxnSpPr>
            <p:cNvPr id="5" name="Rechte verbindingslijn 4">
              <a:extLst>
                <a:ext uri="{FF2B5EF4-FFF2-40B4-BE49-F238E27FC236}">
                  <a16:creationId xmlns:a16="http://schemas.microsoft.com/office/drawing/2014/main" id="{A66B695E-55CE-FC4D-66B6-DC1E32276224}"/>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6" name="Rechte verbindingslijn 5">
              <a:extLst>
                <a:ext uri="{FF2B5EF4-FFF2-40B4-BE49-F238E27FC236}">
                  <a16:creationId xmlns:a16="http://schemas.microsoft.com/office/drawing/2014/main" id="{A16E63A2-307C-0EDC-B1EF-FD267AA3DC0A}"/>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7" name="Rechte verbindingslijn 6">
              <a:extLst>
                <a:ext uri="{FF2B5EF4-FFF2-40B4-BE49-F238E27FC236}">
                  <a16:creationId xmlns:a16="http://schemas.microsoft.com/office/drawing/2014/main" id="{51CD0FF9-7967-15B7-2379-F2E2A475CD5A}"/>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8" name="Rechte verbindingslijn 7">
              <a:extLst>
                <a:ext uri="{FF2B5EF4-FFF2-40B4-BE49-F238E27FC236}">
                  <a16:creationId xmlns:a16="http://schemas.microsoft.com/office/drawing/2014/main" id="{B02C196B-C4FE-4DDF-17F6-09A96E0D8CDD}"/>
                </a:ext>
              </a:extLst>
            </p:cNvPr>
            <p:cNvCxnSpPr>
              <a:cxnSpLocks/>
            </p:cNvCxnSpPr>
            <p:nvPr/>
          </p:nvCxnSpPr>
          <p:spPr>
            <a:xfrm>
              <a:off x="609724" y="4230201"/>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9" name="Groep 8">
            <a:extLst>
              <a:ext uri="{FF2B5EF4-FFF2-40B4-BE49-F238E27FC236}">
                <a16:creationId xmlns:a16="http://schemas.microsoft.com/office/drawing/2014/main" id="{C7294EC5-A7F5-175E-653F-981A8BDCFD52}"/>
              </a:ext>
            </a:extLst>
          </p:cNvPr>
          <p:cNvGrpSpPr/>
          <p:nvPr/>
        </p:nvGrpSpPr>
        <p:grpSpPr>
          <a:xfrm>
            <a:off x="7530416" y="1353202"/>
            <a:ext cx="2433269" cy="318162"/>
            <a:chOff x="7330718" y="1208738"/>
            <a:chExt cx="2433269" cy="318162"/>
          </a:xfrm>
        </p:grpSpPr>
        <p:pic>
          <p:nvPicPr>
            <p:cNvPr id="10" name="Afbeelding 9" descr="Afbeelding met tekst&#10;&#10;Door AI gegenereerde inhoud is mogelijk onjuist.">
              <a:extLst>
                <a:ext uri="{FF2B5EF4-FFF2-40B4-BE49-F238E27FC236}">
                  <a16:creationId xmlns:a16="http://schemas.microsoft.com/office/drawing/2014/main" id="{F40CFE47-74DB-2818-97AB-F754EBA38A75}"/>
                </a:ext>
              </a:extLst>
            </p:cNvPr>
            <p:cNvPicPr>
              <a:picLocks noChangeAspect="1"/>
            </p:cNvPicPr>
            <p:nvPr/>
          </p:nvPicPr>
          <p:blipFill rotWithShape="1">
            <a:blip r:embed="rId2">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11" name="Afbeelding 10" descr="Afbeelding met tekst&#10;&#10;Door AI gegenereerde inhoud is mogelijk onjuist.">
              <a:extLst>
                <a:ext uri="{FF2B5EF4-FFF2-40B4-BE49-F238E27FC236}">
                  <a16:creationId xmlns:a16="http://schemas.microsoft.com/office/drawing/2014/main" id="{4DEBD68D-54DD-5E09-F8DB-D207DC41CEE6}"/>
                </a:ext>
              </a:extLst>
            </p:cNvPr>
            <p:cNvPicPr>
              <a:picLocks noChangeAspect="1"/>
            </p:cNvPicPr>
            <p:nvPr/>
          </p:nvPicPr>
          <p:blipFill rotWithShape="1">
            <a:blip r:embed="rId2">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12" name="Afbeelding 11" descr="Afbeelding met tekst&#10;&#10;Door AI gegenereerde inhoud is mogelijk onjuist.">
              <a:extLst>
                <a:ext uri="{FF2B5EF4-FFF2-40B4-BE49-F238E27FC236}">
                  <a16:creationId xmlns:a16="http://schemas.microsoft.com/office/drawing/2014/main" id="{37A1E6DF-DA3C-EA31-9FDF-26511093601E}"/>
                </a:ext>
              </a:extLst>
            </p:cNvPr>
            <p:cNvPicPr>
              <a:picLocks noChangeAspect="1"/>
            </p:cNvPicPr>
            <p:nvPr/>
          </p:nvPicPr>
          <p:blipFill rotWithShape="1">
            <a:blip r:embed="rId2">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3" name="Afbeelding 12" descr="Afbeelding met tekst&#10;&#10;Door AI gegenereerde inhoud is mogelijk onjuist.">
              <a:extLst>
                <a:ext uri="{FF2B5EF4-FFF2-40B4-BE49-F238E27FC236}">
                  <a16:creationId xmlns:a16="http://schemas.microsoft.com/office/drawing/2014/main" id="{49705C47-CD27-270E-0F85-6BE93D5BCB23}"/>
                </a:ext>
              </a:extLst>
            </p:cNvPr>
            <p:cNvPicPr>
              <a:picLocks noChangeAspect="1"/>
            </p:cNvPicPr>
            <p:nvPr/>
          </p:nvPicPr>
          <p:blipFill rotWithShape="1">
            <a:blip r:embed="rId2">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14" name="Afbeelding 13" descr="Afbeelding met tekst&#10;&#10;Door AI gegenereerde inhoud is mogelijk onjuist.">
              <a:extLst>
                <a:ext uri="{FF2B5EF4-FFF2-40B4-BE49-F238E27FC236}">
                  <a16:creationId xmlns:a16="http://schemas.microsoft.com/office/drawing/2014/main" id="{D13861EE-9BC4-914D-8BD7-8F3D51ADA973}"/>
                </a:ext>
              </a:extLst>
            </p:cNvPr>
            <p:cNvPicPr>
              <a:picLocks noChangeAspect="1"/>
            </p:cNvPicPr>
            <p:nvPr/>
          </p:nvPicPr>
          <p:blipFill rotWithShape="1">
            <a:blip r:embed="rId2">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15" name="Rechte verbindingslijn 14">
            <a:extLst>
              <a:ext uri="{FF2B5EF4-FFF2-40B4-BE49-F238E27FC236}">
                <a16:creationId xmlns:a16="http://schemas.microsoft.com/office/drawing/2014/main" id="{AFDA0A03-B108-275C-B9E6-097F2BDCC674}"/>
              </a:ext>
            </a:extLst>
          </p:cNvPr>
          <p:cNvCxnSpPr/>
          <p:nvPr/>
        </p:nvCxnSpPr>
        <p:spPr>
          <a:xfrm>
            <a:off x="592238" y="2122039"/>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Groep 15">
            <a:extLst>
              <a:ext uri="{FF2B5EF4-FFF2-40B4-BE49-F238E27FC236}">
                <a16:creationId xmlns:a16="http://schemas.microsoft.com/office/drawing/2014/main" id="{47E10835-BFA0-AC43-1E05-AB69D31CD6F1}"/>
              </a:ext>
            </a:extLst>
          </p:cNvPr>
          <p:cNvGrpSpPr/>
          <p:nvPr/>
        </p:nvGrpSpPr>
        <p:grpSpPr>
          <a:xfrm>
            <a:off x="7615441" y="2848477"/>
            <a:ext cx="2346945" cy="289101"/>
            <a:chOff x="7615441" y="2656815"/>
            <a:chExt cx="2346945" cy="289101"/>
          </a:xfrm>
        </p:grpSpPr>
        <p:sp>
          <p:nvSpPr>
            <p:cNvPr id="17" name="Rechthoek 16">
              <a:extLst>
                <a:ext uri="{FF2B5EF4-FFF2-40B4-BE49-F238E27FC236}">
                  <a16:creationId xmlns:a16="http://schemas.microsoft.com/office/drawing/2014/main" id="{E3605767-27D1-2602-F2A8-B1F9ECDBCCCB}"/>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0B459B14-DE7A-A02F-D8EC-F992194F7D50}"/>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311E7E7E-7EA0-0033-274C-3E5B73E280A8}"/>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639CA610-DA2C-22C3-5CDA-E62A7BF2C089}"/>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A4344614-E848-6D7D-5779-5DD1D55AD40F}"/>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2" name="Groep 21">
            <a:extLst>
              <a:ext uri="{FF2B5EF4-FFF2-40B4-BE49-F238E27FC236}">
                <a16:creationId xmlns:a16="http://schemas.microsoft.com/office/drawing/2014/main" id="{73DDE132-841C-CA37-0A02-EF0CA90AC710}"/>
              </a:ext>
            </a:extLst>
          </p:cNvPr>
          <p:cNvGrpSpPr/>
          <p:nvPr/>
        </p:nvGrpSpPr>
        <p:grpSpPr>
          <a:xfrm>
            <a:off x="7605293" y="1768072"/>
            <a:ext cx="2346945" cy="289101"/>
            <a:chOff x="7615441" y="2656815"/>
            <a:chExt cx="2346945" cy="289101"/>
          </a:xfrm>
        </p:grpSpPr>
        <p:sp>
          <p:nvSpPr>
            <p:cNvPr id="23" name="Rechthoek 22">
              <a:extLst>
                <a:ext uri="{FF2B5EF4-FFF2-40B4-BE49-F238E27FC236}">
                  <a16:creationId xmlns:a16="http://schemas.microsoft.com/office/drawing/2014/main" id="{8D1B77A2-D868-3DD3-F17D-774902774AE1}"/>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FBE6E71F-EAAF-9056-466D-96F22DAD8180}"/>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861B3D8B-843A-A594-F57D-5C37F4022B82}"/>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1A7A1F0E-88F8-2873-40B2-D7B2E773478A}"/>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2A9BA103-6CA4-74C4-EA37-905002A50091}"/>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8" name="Groep 27">
            <a:extLst>
              <a:ext uri="{FF2B5EF4-FFF2-40B4-BE49-F238E27FC236}">
                <a16:creationId xmlns:a16="http://schemas.microsoft.com/office/drawing/2014/main" id="{C70F7425-9F50-7A93-FE28-2D1E3673ED54}"/>
              </a:ext>
            </a:extLst>
          </p:cNvPr>
          <p:cNvGrpSpPr/>
          <p:nvPr/>
        </p:nvGrpSpPr>
        <p:grpSpPr>
          <a:xfrm>
            <a:off x="7615441" y="3275750"/>
            <a:ext cx="2346945" cy="289101"/>
            <a:chOff x="7615441" y="2656815"/>
            <a:chExt cx="2346945" cy="289101"/>
          </a:xfrm>
        </p:grpSpPr>
        <p:sp>
          <p:nvSpPr>
            <p:cNvPr id="29" name="Rechthoek 28">
              <a:extLst>
                <a:ext uri="{FF2B5EF4-FFF2-40B4-BE49-F238E27FC236}">
                  <a16:creationId xmlns:a16="http://schemas.microsoft.com/office/drawing/2014/main" id="{9B5DDAB5-B23F-EA2E-BB29-E0107BF060DC}"/>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832E5F68-908F-6E50-8A1F-F59580FE4D6C}"/>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BBA88D3C-9EAF-E07B-4FFB-BE611BD1EB53}"/>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10A249E8-FB43-6764-210C-378668A780A6}"/>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86B75703-A4A6-90B7-41D1-FE87B76EC982}"/>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34" name="Groep 33">
            <a:extLst>
              <a:ext uri="{FF2B5EF4-FFF2-40B4-BE49-F238E27FC236}">
                <a16:creationId xmlns:a16="http://schemas.microsoft.com/office/drawing/2014/main" id="{62E33EED-A08A-3FE8-BFA5-4BFF9BAE053A}"/>
              </a:ext>
            </a:extLst>
          </p:cNvPr>
          <p:cNvGrpSpPr/>
          <p:nvPr/>
        </p:nvGrpSpPr>
        <p:grpSpPr>
          <a:xfrm>
            <a:off x="7615441" y="3703023"/>
            <a:ext cx="2346945" cy="289101"/>
            <a:chOff x="7615441" y="2656815"/>
            <a:chExt cx="2346945" cy="289101"/>
          </a:xfrm>
        </p:grpSpPr>
        <p:sp>
          <p:nvSpPr>
            <p:cNvPr id="35" name="Rechthoek 34">
              <a:extLst>
                <a:ext uri="{FF2B5EF4-FFF2-40B4-BE49-F238E27FC236}">
                  <a16:creationId xmlns:a16="http://schemas.microsoft.com/office/drawing/2014/main" id="{BE05493F-35E4-A27A-5172-1E3F6CFD4815}"/>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BB1746CF-B0B4-ED64-87BB-39C56709832B}"/>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a:extLst>
                <a:ext uri="{FF2B5EF4-FFF2-40B4-BE49-F238E27FC236}">
                  <a16:creationId xmlns:a16="http://schemas.microsoft.com/office/drawing/2014/main" id="{8F2CCC9E-F171-1F4B-81D1-6A045F248301}"/>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AF67351A-1E80-1592-98E4-47A1A098AC4C}"/>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1194E3C3-14C7-6F7B-31A9-9DE54E014F72}"/>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0" name="Groep 39">
            <a:extLst>
              <a:ext uri="{FF2B5EF4-FFF2-40B4-BE49-F238E27FC236}">
                <a16:creationId xmlns:a16="http://schemas.microsoft.com/office/drawing/2014/main" id="{7945E9DE-1C8E-3DA6-D4BA-267ECDC576E3}"/>
              </a:ext>
            </a:extLst>
          </p:cNvPr>
          <p:cNvGrpSpPr/>
          <p:nvPr/>
        </p:nvGrpSpPr>
        <p:grpSpPr>
          <a:xfrm>
            <a:off x="7615441" y="4130296"/>
            <a:ext cx="2346945" cy="289101"/>
            <a:chOff x="7615441" y="2656815"/>
            <a:chExt cx="2346945" cy="289101"/>
          </a:xfrm>
        </p:grpSpPr>
        <p:sp>
          <p:nvSpPr>
            <p:cNvPr id="41" name="Rechthoek 40">
              <a:extLst>
                <a:ext uri="{FF2B5EF4-FFF2-40B4-BE49-F238E27FC236}">
                  <a16:creationId xmlns:a16="http://schemas.microsoft.com/office/drawing/2014/main" id="{119239D4-4888-7C21-8635-866F80110358}"/>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Rechthoek 41">
              <a:extLst>
                <a:ext uri="{FF2B5EF4-FFF2-40B4-BE49-F238E27FC236}">
                  <a16:creationId xmlns:a16="http://schemas.microsoft.com/office/drawing/2014/main" id="{29351D13-6D51-4029-7677-3554A3A7E663}"/>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0CC10915-5F60-58D7-98A0-31C154D94A89}"/>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Rechthoek 43">
              <a:extLst>
                <a:ext uri="{FF2B5EF4-FFF2-40B4-BE49-F238E27FC236}">
                  <a16:creationId xmlns:a16="http://schemas.microsoft.com/office/drawing/2014/main" id="{1E234DE8-67E6-34BE-4728-5A830CFEB34B}"/>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Rechthoek 44">
              <a:extLst>
                <a:ext uri="{FF2B5EF4-FFF2-40B4-BE49-F238E27FC236}">
                  <a16:creationId xmlns:a16="http://schemas.microsoft.com/office/drawing/2014/main" id="{89242148-FAA2-98B4-E8A1-36C0D1B388AE}"/>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47" name="Afbeelding 46">
            <a:extLst>
              <a:ext uri="{FF2B5EF4-FFF2-40B4-BE49-F238E27FC236}">
                <a16:creationId xmlns:a16="http://schemas.microsoft.com/office/drawing/2014/main" id="{6B8C8243-FB6B-082F-B0E8-D367A69D6E5A}"/>
              </a:ext>
            </a:extLst>
          </p:cNvPr>
          <p:cNvPicPr>
            <a:picLocks noChangeAspect="1"/>
          </p:cNvPicPr>
          <p:nvPr/>
        </p:nvPicPr>
        <p:blipFill>
          <a:blip r:embed="rId3"/>
          <a:stretch>
            <a:fillRect/>
          </a:stretch>
        </p:blipFill>
        <p:spPr>
          <a:xfrm>
            <a:off x="0" y="6686114"/>
            <a:ext cx="10691813" cy="873553"/>
          </a:xfrm>
          <a:prstGeom prst="rect">
            <a:avLst/>
          </a:prstGeom>
        </p:spPr>
      </p:pic>
    </p:spTree>
    <p:extLst>
      <p:ext uri="{BB962C8B-B14F-4D97-AF65-F5344CB8AC3E}">
        <p14:creationId xmlns:p14="http://schemas.microsoft.com/office/powerpoint/2010/main" val="1192324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3D74E503-D7BA-7A9C-2717-FA658CB6FAA5}"/>
              </a:ext>
            </a:extLst>
          </p:cNvPr>
          <p:cNvSpPr txBox="1"/>
          <p:nvPr/>
        </p:nvSpPr>
        <p:spPr>
          <a:xfrm>
            <a:off x="592238" y="2018730"/>
            <a:ext cx="6481224" cy="3939540"/>
          </a:xfrm>
          <a:prstGeom prst="rect">
            <a:avLst/>
          </a:prstGeom>
          <a:noFill/>
        </p:spPr>
        <p:txBody>
          <a:bodyPr wrap="square" lIns="0" tIns="0" rIns="0" bIns="0" rtlCol="0">
            <a:spAutoFit/>
          </a:bodyPr>
          <a:lstStyle/>
          <a:p>
            <a:r>
              <a:rPr lang="nl-NL" sz="1600" b="1" dirty="0"/>
              <a:t>Hoofdvraag: Ik vind dat iedereen zich voldoende aan de afspraken en regels houdt.</a:t>
            </a:r>
          </a:p>
          <a:p>
            <a:endParaRPr lang="nl-NL" sz="1400" dirty="0"/>
          </a:p>
          <a:p>
            <a:endParaRPr lang="nl-NL" sz="1400" dirty="0">
              <a:pattFill prst="pct5">
                <a:fgClr>
                  <a:schemeClr val="tx1"/>
                </a:fgClr>
                <a:bgClr>
                  <a:schemeClr val="bg1"/>
                </a:bgClr>
              </a:pattFill>
            </a:endParaRPr>
          </a:p>
          <a:p>
            <a:r>
              <a:rPr lang="nl-NL" sz="1400" b="1" dirty="0">
                <a:solidFill>
                  <a:srgbClr val="2A2D83"/>
                </a:solidFill>
              </a:rPr>
              <a:t>Tijdens de gymles</a:t>
            </a:r>
          </a:p>
          <a:p>
            <a:endParaRPr lang="nl-NL" sz="1400" dirty="0"/>
          </a:p>
          <a:p>
            <a:r>
              <a:rPr lang="nl-NL" sz="1400" dirty="0"/>
              <a:t>1. ... grijpt de leerkracht in wanneer kinderen onaardig doen  </a:t>
            </a:r>
          </a:p>
          <a:p>
            <a:endParaRPr lang="nl-NL" sz="1400" dirty="0"/>
          </a:p>
          <a:p>
            <a:r>
              <a:rPr lang="nl-NL" sz="1400" dirty="0"/>
              <a:t>2. ... grijpt de leerkracht  in wanneer kinderen regels en afspraken niet nakomen </a:t>
            </a:r>
          </a:p>
          <a:p>
            <a:endParaRPr lang="nl-NL" sz="1400" dirty="0"/>
          </a:p>
          <a:p>
            <a:r>
              <a:rPr lang="nl-NL" sz="1400" dirty="0"/>
              <a:t>3. ... maakt de leerkracht duidelijke afspraken met ons</a:t>
            </a:r>
          </a:p>
          <a:p>
            <a:endParaRPr lang="nl-NL" sz="1400" dirty="0"/>
          </a:p>
          <a:p>
            <a:r>
              <a:rPr lang="nl-NL" sz="1400" dirty="0"/>
              <a:t>4. ... legt de leerkracht uit waarom de regels en afspraken gelden  </a:t>
            </a:r>
          </a:p>
          <a:p>
            <a:endParaRPr lang="nl-NL" sz="1400" dirty="0"/>
          </a:p>
          <a:p>
            <a:endParaRPr lang="nl-NL" sz="1400" dirty="0"/>
          </a:p>
          <a:p>
            <a:endParaRPr lang="nl-NL" sz="1400" dirty="0"/>
          </a:p>
          <a:p>
            <a:endParaRPr lang="nl-NL" sz="1400" dirty="0"/>
          </a:p>
          <a:p>
            <a:endParaRPr lang="nl-NL" sz="1400" dirty="0"/>
          </a:p>
        </p:txBody>
      </p:sp>
      <p:sp>
        <p:nvSpPr>
          <p:cNvPr id="3" name="Titel 1">
            <a:extLst>
              <a:ext uri="{FF2B5EF4-FFF2-40B4-BE49-F238E27FC236}">
                <a16:creationId xmlns:a16="http://schemas.microsoft.com/office/drawing/2014/main" id="{E53A57BD-6987-7F25-FBAD-47898DE352B0}"/>
              </a:ext>
            </a:extLst>
          </p:cNvPr>
          <p:cNvSpPr txBox="1">
            <a:spLocks/>
          </p:cNvSpPr>
          <p:nvPr/>
        </p:nvSpPr>
        <p:spPr>
          <a:xfrm>
            <a:off x="592238" y="712693"/>
            <a:ext cx="9651692" cy="1036374"/>
          </a:xfrm>
          <a:prstGeom prst="rect">
            <a:avLst/>
          </a:prstGeom>
        </p:spPr>
        <p:txBody>
          <a:bodyPr lIns="0" tIns="0" rIns="0" bIns="0" anchor="t" anchorCtr="0">
            <a:noAutofit/>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nl-NL" sz="3200" b="1" dirty="0">
                <a:solidFill>
                  <a:srgbClr val="2A2D83"/>
                </a:solidFill>
              </a:rPr>
              <a:t>Regels en afspraken maken, toelichten </a:t>
            </a:r>
            <a:br>
              <a:rPr lang="nl-NL" sz="3200" b="1" dirty="0">
                <a:solidFill>
                  <a:srgbClr val="2A2D83"/>
                </a:solidFill>
              </a:rPr>
            </a:br>
            <a:r>
              <a:rPr lang="nl-NL" sz="3200" b="1" dirty="0">
                <a:solidFill>
                  <a:srgbClr val="2A2D83"/>
                </a:solidFill>
              </a:rPr>
              <a:t>en ernaar handelen </a:t>
            </a:r>
          </a:p>
        </p:txBody>
      </p:sp>
      <p:grpSp>
        <p:nvGrpSpPr>
          <p:cNvPr id="4" name="Groep 3">
            <a:extLst>
              <a:ext uri="{FF2B5EF4-FFF2-40B4-BE49-F238E27FC236}">
                <a16:creationId xmlns:a16="http://schemas.microsoft.com/office/drawing/2014/main" id="{5A37CAD1-38EC-F176-0291-BCE997A46BCC}"/>
              </a:ext>
            </a:extLst>
          </p:cNvPr>
          <p:cNvGrpSpPr/>
          <p:nvPr/>
        </p:nvGrpSpPr>
        <p:grpSpPr>
          <a:xfrm>
            <a:off x="609725" y="3615666"/>
            <a:ext cx="9360000" cy="1279815"/>
            <a:chOff x="609724" y="2950386"/>
            <a:chExt cx="9795946" cy="1279815"/>
          </a:xfrm>
        </p:grpSpPr>
        <p:cxnSp>
          <p:nvCxnSpPr>
            <p:cNvPr id="5" name="Rechte verbindingslijn 4">
              <a:extLst>
                <a:ext uri="{FF2B5EF4-FFF2-40B4-BE49-F238E27FC236}">
                  <a16:creationId xmlns:a16="http://schemas.microsoft.com/office/drawing/2014/main" id="{DC23090B-2270-D993-65E7-E6A796E8605C}"/>
                </a:ext>
              </a:extLst>
            </p:cNvPr>
            <p:cNvCxnSpPr>
              <a:cxnSpLocks/>
            </p:cNvCxnSpPr>
            <p:nvPr/>
          </p:nvCxnSpPr>
          <p:spPr>
            <a:xfrm>
              <a:off x="609724" y="295038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6" name="Rechte verbindingslijn 5">
              <a:extLst>
                <a:ext uri="{FF2B5EF4-FFF2-40B4-BE49-F238E27FC236}">
                  <a16:creationId xmlns:a16="http://schemas.microsoft.com/office/drawing/2014/main" id="{1BD4C13A-5009-EB28-6A8B-2909D6F756BF}"/>
                </a:ext>
              </a:extLst>
            </p:cNvPr>
            <p:cNvCxnSpPr>
              <a:cxnSpLocks/>
            </p:cNvCxnSpPr>
            <p:nvPr/>
          </p:nvCxnSpPr>
          <p:spPr>
            <a:xfrm>
              <a:off x="609724" y="3376991"/>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7" name="Rechte verbindingslijn 6">
              <a:extLst>
                <a:ext uri="{FF2B5EF4-FFF2-40B4-BE49-F238E27FC236}">
                  <a16:creationId xmlns:a16="http://schemas.microsoft.com/office/drawing/2014/main" id="{542B34D7-E348-315B-A9DA-D4713D645DD6}"/>
                </a:ext>
              </a:extLst>
            </p:cNvPr>
            <p:cNvCxnSpPr>
              <a:cxnSpLocks/>
            </p:cNvCxnSpPr>
            <p:nvPr/>
          </p:nvCxnSpPr>
          <p:spPr>
            <a:xfrm>
              <a:off x="609724" y="3803596"/>
              <a:ext cx="9795946" cy="0"/>
            </a:xfrm>
            <a:prstGeom prst="line">
              <a:avLst/>
            </a:prstGeom>
          </p:spPr>
          <p:style>
            <a:lnRef idx="1">
              <a:schemeClr val="dk1"/>
            </a:lnRef>
            <a:fillRef idx="0">
              <a:schemeClr val="dk1"/>
            </a:fillRef>
            <a:effectRef idx="0">
              <a:schemeClr val="dk1"/>
            </a:effectRef>
            <a:fontRef idx="minor">
              <a:schemeClr val="tx1"/>
            </a:fontRef>
          </p:style>
        </p:cxnSp>
        <p:cxnSp>
          <p:nvCxnSpPr>
            <p:cNvPr id="8" name="Rechte verbindingslijn 7">
              <a:extLst>
                <a:ext uri="{FF2B5EF4-FFF2-40B4-BE49-F238E27FC236}">
                  <a16:creationId xmlns:a16="http://schemas.microsoft.com/office/drawing/2014/main" id="{EBB1604A-F6C7-4618-A371-2457B74417C4}"/>
                </a:ext>
              </a:extLst>
            </p:cNvPr>
            <p:cNvCxnSpPr>
              <a:cxnSpLocks/>
            </p:cNvCxnSpPr>
            <p:nvPr/>
          </p:nvCxnSpPr>
          <p:spPr>
            <a:xfrm>
              <a:off x="609724" y="4230201"/>
              <a:ext cx="9795946" cy="0"/>
            </a:xfrm>
            <a:prstGeom prst="line">
              <a:avLst/>
            </a:prstGeom>
          </p:spPr>
          <p:style>
            <a:lnRef idx="1">
              <a:schemeClr val="dk1"/>
            </a:lnRef>
            <a:fillRef idx="0">
              <a:schemeClr val="dk1"/>
            </a:fillRef>
            <a:effectRef idx="0">
              <a:schemeClr val="dk1"/>
            </a:effectRef>
            <a:fontRef idx="minor">
              <a:schemeClr val="tx1"/>
            </a:fontRef>
          </p:style>
        </p:cxnSp>
      </p:grpSp>
      <p:grpSp>
        <p:nvGrpSpPr>
          <p:cNvPr id="9" name="Groep 8">
            <a:extLst>
              <a:ext uri="{FF2B5EF4-FFF2-40B4-BE49-F238E27FC236}">
                <a16:creationId xmlns:a16="http://schemas.microsoft.com/office/drawing/2014/main" id="{196B57A1-F602-9497-E9FC-9EDC8B71DCAB}"/>
              </a:ext>
            </a:extLst>
          </p:cNvPr>
          <p:cNvGrpSpPr/>
          <p:nvPr/>
        </p:nvGrpSpPr>
        <p:grpSpPr>
          <a:xfrm>
            <a:off x="7530416" y="1756624"/>
            <a:ext cx="2433269" cy="318162"/>
            <a:chOff x="7330718" y="1208738"/>
            <a:chExt cx="2433269" cy="318162"/>
          </a:xfrm>
        </p:grpSpPr>
        <p:pic>
          <p:nvPicPr>
            <p:cNvPr id="10" name="Afbeelding 9" descr="Afbeelding met tekst&#10;&#10;Door AI gegenereerde inhoud is mogelijk onjuist.">
              <a:extLst>
                <a:ext uri="{FF2B5EF4-FFF2-40B4-BE49-F238E27FC236}">
                  <a16:creationId xmlns:a16="http://schemas.microsoft.com/office/drawing/2014/main" id="{1F38408B-34B7-E21F-270F-DE0DBD38FCBB}"/>
                </a:ext>
              </a:extLst>
            </p:cNvPr>
            <p:cNvPicPr>
              <a:picLocks noChangeAspect="1"/>
            </p:cNvPicPr>
            <p:nvPr/>
          </p:nvPicPr>
          <p:blipFill rotWithShape="1">
            <a:blip r:embed="rId3">
              <a:extLst>
                <a:ext uri="{28A0092B-C50C-407E-A947-70E740481C1C}">
                  <a14:useLocalDpi xmlns:a14="http://schemas.microsoft.com/office/drawing/2010/main" val="0"/>
                </a:ext>
              </a:extLst>
            </a:blip>
            <a:srcRect t="18135" r="84158" b="40415"/>
            <a:stretch>
              <a:fillRect/>
            </a:stretch>
          </p:blipFill>
          <p:spPr bwMode="auto">
            <a:xfrm>
              <a:off x="7330718" y="1208738"/>
              <a:ext cx="375920" cy="304800"/>
            </a:xfrm>
            <a:prstGeom prst="rect">
              <a:avLst/>
            </a:prstGeom>
            <a:noFill/>
            <a:ln>
              <a:noFill/>
            </a:ln>
            <a:extLst>
              <a:ext uri="{53640926-AAD7-44D8-BBD7-CCE9431645EC}">
                <a14:shadowObscured xmlns:a14="http://schemas.microsoft.com/office/drawing/2010/main"/>
              </a:ext>
            </a:extLst>
          </p:spPr>
        </p:pic>
        <p:pic>
          <p:nvPicPr>
            <p:cNvPr id="11" name="Afbeelding 10" descr="Afbeelding met tekst&#10;&#10;Door AI gegenereerde inhoud is mogelijk onjuist.">
              <a:extLst>
                <a:ext uri="{FF2B5EF4-FFF2-40B4-BE49-F238E27FC236}">
                  <a16:creationId xmlns:a16="http://schemas.microsoft.com/office/drawing/2014/main" id="{667CBE2B-FEDF-29A6-83E7-8651D3343438}"/>
                </a:ext>
              </a:extLst>
            </p:cNvPr>
            <p:cNvPicPr>
              <a:picLocks noChangeAspect="1"/>
            </p:cNvPicPr>
            <p:nvPr/>
          </p:nvPicPr>
          <p:blipFill rotWithShape="1">
            <a:blip r:embed="rId3">
              <a:extLst>
                <a:ext uri="{28A0092B-C50C-407E-A947-70E740481C1C}">
                  <a14:useLocalDpi xmlns:a14="http://schemas.microsoft.com/office/drawing/2010/main" val="0"/>
                </a:ext>
              </a:extLst>
            </a:blip>
            <a:srcRect l="14250" t="19430" r="71300" b="39120"/>
            <a:stretch>
              <a:fillRect/>
            </a:stretch>
          </p:blipFill>
          <p:spPr bwMode="auto">
            <a:xfrm>
              <a:off x="7863499" y="1208738"/>
              <a:ext cx="342900" cy="304800"/>
            </a:xfrm>
            <a:prstGeom prst="rect">
              <a:avLst/>
            </a:prstGeom>
            <a:noFill/>
            <a:ln>
              <a:noFill/>
            </a:ln>
            <a:extLst>
              <a:ext uri="{53640926-AAD7-44D8-BBD7-CCE9431645EC}">
                <a14:shadowObscured xmlns:a14="http://schemas.microsoft.com/office/drawing/2010/main"/>
              </a:ext>
            </a:extLst>
          </p:spPr>
        </p:pic>
        <p:pic>
          <p:nvPicPr>
            <p:cNvPr id="12" name="Afbeelding 11" descr="Afbeelding met tekst&#10;&#10;Door AI gegenereerde inhoud is mogelijk onjuist.">
              <a:extLst>
                <a:ext uri="{FF2B5EF4-FFF2-40B4-BE49-F238E27FC236}">
                  <a16:creationId xmlns:a16="http://schemas.microsoft.com/office/drawing/2014/main" id="{BFD12244-5768-D836-AF66-165722B14C63}"/>
                </a:ext>
              </a:extLst>
            </p:cNvPr>
            <p:cNvPicPr>
              <a:picLocks noChangeAspect="1"/>
            </p:cNvPicPr>
            <p:nvPr/>
          </p:nvPicPr>
          <p:blipFill rotWithShape="1">
            <a:blip r:embed="rId3">
              <a:extLst>
                <a:ext uri="{28A0092B-C50C-407E-A947-70E740481C1C}">
                  <a14:useLocalDpi xmlns:a14="http://schemas.microsoft.com/office/drawing/2010/main" val="0"/>
                </a:ext>
              </a:extLst>
            </a:blip>
            <a:srcRect l="28499" t="17487" r="57051" b="41063"/>
            <a:stretch>
              <a:fillRect/>
            </a:stretch>
          </p:blipFill>
          <p:spPr bwMode="auto">
            <a:xfrm>
              <a:off x="8394523" y="1209055"/>
              <a:ext cx="342900" cy="304800"/>
            </a:xfrm>
            <a:prstGeom prst="rect">
              <a:avLst/>
            </a:prstGeom>
            <a:noFill/>
            <a:ln>
              <a:noFill/>
            </a:ln>
            <a:extLst>
              <a:ext uri="{53640926-AAD7-44D8-BBD7-CCE9431645EC}">
                <a14:shadowObscured xmlns:a14="http://schemas.microsoft.com/office/drawing/2010/main"/>
              </a:ext>
            </a:extLst>
          </p:spPr>
        </p:pic>
        <p:pic>
          <p:nvPicPr>
            <p:cNvPr id="13" name="Afbeelding 12" descr="Afbeelding met tekst&#10;&#10;Door AI gegenereerde inhoud is mogelijk onjuist.">
              <a:extLst>
                <a:ext uri="{FF2B5EF4-FFF2-40B4-BE49-F238E27FC236}">
                  <a16:creationId xmlns:a16="http://schemas.microsoft.com/office/drawing/2014/main" id="{E325C4C9-23AC-78D4-56A5-5B4A50AE181C}"/>
                </a:ext>
              </a:extLst>
            </p:cNvPr>
            <p:cNvPicPr>
              <a:picLocks noChangeAspect="1"/>
            </p:cNvPicPr>
            <p:nvPr/>
          </p:nvPicPr>
          <p:blipFill rotWithShape="1">
            <a:blip r:embed="rId3">
              <a:extLst>
                <a:ext uri="{28A0092B-C50C-407E-A947-70E740481C1C}">
                  <a14:useLocalDpi xmlns:a14="http://schemas.microsoft.com/office/drawing/2010/main" val="0"/>
                </a:ext>
              </a:extLst>
            </a:blip>
            <a:srcRect l="41946" t="20078" r="43604" b="38472"/>
            <a:stretch>
              <a:fillRect/>
            </a:stretch>
          </p:blipFill>
          <p:spPr bwMode="auto">
            <a:xfrm>
              <a:off x="8910485" y="1222100"/>
              <a:ext cx="342900" cy="304800"/>
            </a:xfrm>
            <a:prstGeom prst="rect">
              <a:avLst/>
            </a:prstGeom>
            <a:noFill/>
            <a:ln>
              <a:noFill/>
            </a:ln>
            <a:extLst>
              <a:ext uri="{53640926-AAD7-44D8-BBD7-CCE9431645EC}">
                <a14:shadowObscured xmlns:a14="http://schemas.microsoft.com/office/drawing/2010/main"/>
              </a:ext>
            </a:extLst>
          </p:spPr>
        </p:pic>
        <p:pic>
          <p:nvPicPr>
            <p:cNvPr id="14" name="Afbeelding 13" descr="Afbeelding met tekst&#10;&#10;Door AI gegenereerde inhoud is mogelijk onjuist.">
              <a:extLst>
                <a:ext uri="{FF2B5EF4-FFF2-40B4-BE49-F238E27FC236}">
                  <a16:creationId xmlns:a16="http://schemas.microsoft.com/office/drawing/2014/main" id="{8D3EA766-4FBD-5669-E07C-92A60A02DBB4}"/>
                </a:ext>
              </a:extLst>
            </p:cNvPr>
            <p:cNvPicPr>
              <a:picLocks noChangeAspect="1"/>
            </p:cNvPicPr>
            <p:nvPr/>
          </p:nvPicPr>
          <p:blipFill rotWithShape="1">
            <a:blip r:embed="rId3">
              <a:extLst>
                <a:ext uri="{28A0092B-C50C-407E-A947-70E740481C1C}">
                  <a14:useLocalDpi xmlns:a14="http://schemas.microsoft.com/office/drawing/2010/main" val="0"/>
                </a:ext>
              </a:extLst>
            </a:blip>
            <a:srcRect l="55392" t="18135" r="30158" b="40415"/>
            <a:stretch>
              <a:fillRect/>
            </a:stretch>
          </p:blipFill>
          <p:spPr bwMode="auto">
            <a:xfrm>
              <a:off x="9421087" y="1215013"/>
              <a:ext cx="342900" cy="304800"/>
            </a:xfrm>
            <a:prstGeom prst="rect">
              <a:avLst/>
            </a:prstGeom>
            <a:noFill/>
            <a:ln>
              <a:noFill/>
            </a:ln>
            <a:extLst>
              <a:ext uri="{53640926-AAD7-44D8-BBD7-CCE9431645EC}">
                <a14:shadowObscured xmlns:a14="http://schemas.microsoft.com/office/drawing/2010/main"/>
              </a:ext>
            </a:extLst>
          </p:spPr>
        </p:pic>
      </p:grpSp>
      <p:cxnSp>
        <p:nvCxnSpPr>
          <p:cNvPr id="15" name="Rechte verbindingslijn 14">
            <a:extLst>
              <a:ext uri="{FF2B5EF4-FFF2-40B4-BE49-F238E27FC236}">
                <a16:creationId xmlns:a16="http://schemas.microsoft.com/office/drawing/2014/main" id="{2816B618-A620-1DE9-C888-2969FEB00CBB}"/>
              </a:ext>
            </a:extLst>
          </p:cNvPr>
          <p:cNvCxnSpPr/>
          <p:nvPr/>
        </p:nvCxnSpPr>
        <p:spPr>
          <a:xfrm>
            <a:off x="592238" y="2537037"/>
            <a:ext cx="936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Groep 15">
            <a:extLst>
              <a:ext uri="{FF2B5EF4-FFF2-40B4-BE49-F238E27FC236}">
                <a16:creationId xmlns:a16="http://schemas.microsoft.com/office/drawing/2014/main" id="{817658E6-CFFC-5A00-8D09-32DE7DEEE08F}"/>
              </a:ext>
            </a:extLst>
          </p:cNvPr>
          <p:cNvGrpSpPr/>
          <p:nvPr/>
        </p:nvGrpSpPr>
        <p:grpSpPr>
          <a:xfrm>
            <a:off x="7615441" y="3263475"/>
            <a:ext cx="2346945" cy="289101"/>
            <a:chOff x="7615441" y="2656815"/>
            <a:chExt cx="2346945" cy="289101"/>
          </a:xfrm>
        </p:grpSpPr>
        <p:sp>
          <p:nvSpPr>
            <p:cNvPr id="17" name="Rechthoek 16">
              <a:extLst>
                <a:ext uri="{FF2B5EF4-FFF2-40B4-BE49-F238E27FC236}">
                  <a16:creationId xmlns:a16="http://schemas.microsoft.com/office/drawing/2014/main" id="{3CD2367C-F0E5-7A2D-006D-470E0389E48F}"/>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71FA8328-808F-239C-9104-B1989AED73DD}"/>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DF9C8596-81DA-94A7-1D4E-D39FE8767284}"/>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1C297AD8-F1E8-EF21-C640-5A2011A76C43}"/>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B5993B77-FF6C-77A2-A19F-1EAB2FA47988}"/>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2" name="Groep 21">
            <a:extLst>
              <a:ext uri="{FF2B5EF4-FFF2-40B4-BE49-F238E27FC236}">
                <a16:creationId xmlns:a16="http://schemas.microsoft.com/office/drawing/2014/main" id="{ACA66F9B-02E3-0F4D-4575-A4BBD5D634A3}"/>
              </a:ext>
            </a:extLst>
          </p:cNvPr>
          <p:cNvGrpSpPr/>
          <p:nvPr/>
        </p:nvGrpSpPr>
        <p:grpSpPr>
          <a:xfrm>
            <a:off x="7605293" y="2183070"/>
            <a:ext cx="2346945" cy="289101"/>
            <a:chOff x="7615441" y="2656815"/>
            <a:chExt cx="2346945" cy="289101"/>
          </a:xfrm>
        </p:grpSpPr>
        <p:sp>
          <p:nvSpPr>
            <p:cNvPr id="23" name="Rechthoek 22">
              <a:extLst>
                <a:ext uri="{FF2B5EF4-FFF2-40B4-BE49-F238E27FC236}">
                  <a16:creationId xmlns:a16="http://schemas.microsoft.com/office/drawing/2014/main" id="{748EECE0-3155-0992-18D9-A46AE8DB650E}"/>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DFD6D293-0CB6-38AD-56E9-607F88A7AC2B}"/>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CD7F84DD-2DDA-7C33-B886-C4F650BD179E}"/>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940EAC79-55F4-2BF9-A654-A52DBD24E57B}"/>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3B356AA4-201A-3A4F-FB9E-0DAD30CBC567}"/>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8" name="Groep 27">
            <a:extLst>
              <a:ext uri="{FF2B5EF4-FFF2-40B4-BE49-F238E27FC236}">
                <a16:creationId xmlns:a16="http://schemas.microsoft.com/office/drawing/2014/main" id="{06D72845-FF88-41C4-9942-92583904547A}"/>
              </a:ext>
            </a:extLst>
          </p:cNvPr>
          <p:cNvGrpSpPr/>
          <p:nvPr/>
        </p:nvGrpSpPr>
        <p:grpSpPr>
          <a:xfrm>
            <a:off x="7615441" y="3690748"/>
            <a:ext cx="2346945" cy="289101"/>
            <a:chOff x="7615441" y="2656815"/>
            <a:chExt cx="2346945" cy="289101"/>
          </a:xfrm>
        </p:grpSpPr>
        <p:sp>
          <p:nvSpPr>
            <p:cNvPr id="29" name="Rechthoek 28">
              <a:extLst>
                <a:ext uri="{FF2B5EF4-FFF2-40B4-BE49-F238E27FC236}">
                  <a16:creationId xmlns:a16="http://schemas.microsoft.com/office/drawing/2014/main" id="{AAB57963-6BD6-D525-50E1-C962CDDC7B74}"/>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84E78EEB-3CBB-679B-44EF-D4367CB75FB1}"/>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6A36879F-7352-5E65-075E-0F9C442CD7E3}"/>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C4EA9E7D-D44E-E2A7-F2E3-2F228EDFC5D4}"/>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26AECF16-CE76-0927-D5F3-67B2CA94DD9B}"/>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34" name="Groep 33">
            <a:extLst>
              <a:ext uri="{FF2B5EF4-FFF2-40B4-BE49-F238E27FC236}">
                <a16:creationId xmlns:a16="http://schemas.microsoft.com/office/drawing/2014/main" id="{A6874E34-4309-61E6-74FC-57DD22B43993}"/>
              </a:ext>
            </a:extLst>
          </p:cNvPr>
          <p:cNvGrpSpPr/>
          <p:nvPr/>
        </p:nvGrpSpPr>
        <p:grpSpPr>
          <a:xfrm>
            <a:off x="7615441" y="4118021"/>
            <a:ext cx="2346945" cy="289101"/>
            <a:chOff x="7615441" y="2656815"/>
            <a:chExt cx="2346945" cy="289101"/>
          </a:xfrm>
        </p:grpSpPr>
        <p:sp>
          <p:nvSpPr>
            <p:cNvPr id="35" name="Rechthoek 34">
              <a:extLst>
                <a:ext uri="{FF2B5EF4-FFF2-40B4-BE49-F238E27FC236}">
                  <a16:creationId xmlns:a16="http://schemas.microsoft.com/office/drawing/2014/main" id="{1879B356-310B-A0CA-70B6-85170307C4DC}"/>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80088A70-A581-325D-0921-59C84672D03A}"/>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Rechthoek 36">
              <a:extLst>
                <a:ext uri="{FF2B5EF4-FFF2-40B4-BE49-F238E27FC236}">
                  <a16:creationId xmlns:a16="http://schemas.microsoft.com/office/drawing/2014/main" id="{E3178904-E7A9-0685-09AC-ACEE057C7FC0}"/>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59041EEE-9DFB-AD2B-D94F-93FE39BFD04C}"/>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E6964BD9-CA5F-EF78-4BDC-0D7CB043154B}"/>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40" name="Groep 39">
            <a:extLst>
              <a:ext uri="{FF2B5EF4-FFF2-40B4-BE49-F238E27FC236}">
                <a16:creationId xmlns:a16="http://schemas.microsoft.com/office/drawing/2014/main" id="{38C22B00-2D1C-ABE0-6CF6-70EDED1DE00C}"/>
              </a:ext>
            </a:extLst>
          </p:cNvPr>
          <p:cNvGrpSpPr/>
          <p:nvPr/>
        </p:nvGrpSpPr>
        <p:grpSpPr>
          <a:xfrm>
            <a:off x="7615441" y="4545294"/>
            <a:ext cx="2346945" cy="289101"/>
            <a:chOff x="7615441" y="2656815"/>
            <a:chExt cx="2346945" cy="289101"/>
          </a:xfrm>
        </p:grpSpPr>
        <p:sp>
          <p:nvSpPr>
            <p:cNvPr id="41" name="Rechthoek 40">
              <a:extLst>
                <a:ext uri="{FF2B5EF4-FFF2-40B4-BE49-F238E27FC236}">
                  <a16:creationId xmlns:a16="http://schemas.microsoft.com/office/drawing/2014/main" id="{26E162AC-531D-29D9-D187-A9EF2B269FB2}"/>
                </a:ext>
              </a:extLst>
            </p:cNvPr>
            <p:cNvSpPr/>
            <p:nvPr/>
          </p:nvSpPr>
          <p:spPr>
            <a:xfrm>
              <a:off x="7615441"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Rechthoek 41">
              <a:extLst>
                <a:ext uri="{FF2B5EF4-FFF2-40B4-BE49-F238E27FC236}">
                  <a16:creationId xmlns:a16="http://schemas.microsoft.com/office/drawing/2014/main" id="{C040020E-2E65-80B1-3C7A-7BADF5864423}"/>
                </a:ext>
              </a:extLst>
            </p:cNvPr>
            <p:cNvSpPr/>
            <p:nvPr/>
          </p:nvSpPr>
          <p:spPr>
            <a:xfrm>
              <a:off x="8129902"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54475753-4C0E-DE55-8BBE-18F878042084}"/>
                </a:ext>
              </a:extLst>
            </p:cNvPr>
            <p:cNvSpPr/>
            <p:nvPr/>
          </p:nvSpPr>
          <p:spPr>
            <a:xfrm>
              <a:off x="8644363"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Rechthoek 43">
              <a:extLst>
                <a:ext uri="{FF2B5EF4-FFF2-40B4-BE49-F238E27FC236}">
                  <a16:creationId xmlns:a16="http://schemas.microsoft.com/office/drawing/2014/main" id="{05DC9B66-FBA5-87ED-9630-D3FFC14D3ED1}"/>
                </a:ext>
              </a:extLst>
            </p:cNvPr>
            <p:cNvSpPr/>
            <p:nvPr/>
          </p:nvSpPr>
          <p:spPr>
            <a:xfrm>
              <a:off x="9158824"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Rechthoek 44">
              <a:extLst>
                <a:ext uri="{FF2B5EF4-FFF2-40B4-BE49-F238E27FC236}">
                  <a16:creationId xmlns:a16="http://schemas.microsoft.com/office/drawing/2014/main" id="{3633F565-BACF-0025-ACD8-F4144DD76EFE}"/>
                </a:ext>
              </a:extLst>
            </p:cNvPr>
            <p:cNvSpPr/>
            <p:nvPr/>
          </p:nvSpPr>
          <p:spPr>
            <a:xfrm>
              <a:off x="9673285" y="2656815"/>
              <a:ext cx="289101" cy="28910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pic>
        <p:nvPicPr>
          <p:cNvPr id="47" name="Afbeelding 46">
            <a:extLst>
              <a:ext uri="{FF2B5EF4-FFF2-40B4-BE49-F238E27FC236}">
                <a16:creationId xmlns:a16="http://schemas.microsoft.com/office/drawing/2014/main" id="{E6F7623A-B0C7-D39D-C4AB-B8D8C9630275}"/>
              </a:ext>
            </a:extLst>
          </p:cNvPr>
          <p:cNvPicPr>
            <a:picLocks noChangeAspect="1"/>
          </p:cNvPicPr>
          <p:nvPr/>
        </p:nvPicPr>
        <p:blipFill>
          <a:blip r:embed="rId4"/>
          <a:stretch>
            <a:fillRect/>
          </a:stretch>
        </p:blipFill>
        <p:spPr>
          <a:xfrm>
            <a:off x="0" y="6686114"/>
            <a:ext cx="10691813" cy="873553"/>
          </a:xfrm>
          <a:prstGeom prst="rect">
            <a:avLst/>
          </a:prstGeom>
        </p:spPr>
      </p:pic>
    </p:spTree>
    <p:extLst>
      <p:ext uri="{BB962C8B-B14F-4D97-AF65-F5344CB8AC3E}">
        <p14:creationId xmlns:p14="http://schemas.microsoft.com/office/powerpoint/2010/main" val="3650923649"/>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1669</TotalTime>
  <Words>1016</Words>
  <Application>Microsoft Macintosh PowerPoint</Application>
  <PresentationFormat>Aangepast</PresentationFormat>
  <Paragraphs>207</Paragraphs>
  <Slides>13</Slides>
  <Notes>4</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13</vt:i4>
      </vt:variant>
    </vt:vector>
  </HeadingPairs>
  <TitlesOfParts>
    <vt:vector size="16" baseType="lpstr">
      <vt:lpstr>Arial</vt:lpstr>
      <vt:lpstr>Calibri</vt:lpstr>
      <vt:lpstr>Kantoorthema</vt:lpstr>
      <vt:lpstr>PowerPoint-presentatie</vt:lpstr>
      <vt:lpstr>Vragenlijst voor plezier in de gymles</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Margot de Vries</dc:creator>
  <cp:lastModifiedBy>Pim Schaatsenberg-Zaitouni</cp:lastModifiedBy>
  <cp:revision>66</cp:revision>
  <dcterms:created xsi:type="dcterms:W3CDTF">2025-11-04T14:05:06Z</dcterms:created>
  <dcterms:modified xsi:type="dcterms:W3CDTF">2026-06-22T08:11:46Z</dcterms:modified>
</cp:coreProperties>
</file>